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4"/>
    <p:sldMasterId id="2147483738" r:id="rId5"/>
  </p:sldMasterIdLst>
  <p:notesMasterIdLst>
    <p:notesMasterId r:id="rId18"/>
  </p:notesMasterIdLst>
  <p:sldIdLst>
    <p:sldId id="270" r:id="rId6"/>
    <p:sldId id="268" r:id="rId7"/>
    <p:sldId id="258" r:id="rId8"/>
    <p:sldId id="259" r:id="rId9"/>
    <p:sldId id="260" r:id="rId10"/>
    <p:sldId id="261" r:id="rId11"/>
    <p:sldId id="262" r:id="rId12"/>
    <p:sldId id="265" r:id="rId13"/>
    <p:sldId id="266" r:id="rId14"/>
    <p:sldId id="267" r:id="rId15"/>
    <p:sldId id="26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A00E55-4A5B-466C-A82D-AC19B6B92BAE}" v="205" dt="2022-12-10T03:11:45.901"/>
    <p1510:client id="{997A562C-7F67-C149-AE24-BF85AEEEA983}" v="1572" dt="2022-12-10T21:59:49.492"/>
    <p1510:client id="{E75CCE77-3066-B91A-725C-E7C72209C504}" v="20" dt="2022-12-10T05:00:40.187"/>
    <p1510:client id="{EF29097D-B5F8-4BF9-81A3-3A79B32572A7}" v="3" dt="2022-12-10T01:21:00.803"/>
    <p1510:client id="{F0CF9E48-45AF-1331-CAD7-BBE6E69F3908}" v="1" dt="2022-12-10T04:35:58.6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092" autoAdjust="0"/>
  </p:normalViewPr>
  <p:slideViewPr>
    <p:cSldViewPr snapToGrid="0">
      <p:cViewPr varScale="1">
        <p:scale>
          <a:sx n="82" d="100"/>
          <a:sy n="82" d="100"/>
        </p:scale>
        <p:origin x="16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heerajaddanki\Desktop\Sim4projects%20graph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2000" dirty="0"/>
              <a:t>Summary of Period 1- Period 5</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Time </c:v>
                </c:pt>
              </c:strCache>
            </c:strRef>
          </c:tx>
          <c:spPr>
            <a:ln w="31750" cap="rnd">
              <a:solidFill>
                <a:schemeClr val="dk1">
                  <a:tint val="88500"/>
                </a:schemeClr>
              </a:solidFill>
              <a:round/>
            </a:ln>
            <a:effectLst/>
          </c:spPr>
          <c:marker>
            <c:symbol val="circle"/>
            <c:size val="17"/>
            <c:spPr>
              <a:solidFill>
                <a:schemeClr val="dk1">
                  <a:tint val="88500"/>
                </a:schemeClr>
              </a:solidFill>
              <a:ln>
                <a:noFill/>
              </a:ln>
              <a:effectLst/>
            </c:spPr>
          </c:marker>
          <c:val>
            <c:numRef>
              <c:f>Sheet1!$B$2:$B$6</c:f>
              <c:numCache>
                <c:formatCode>General</c:formatCode>
                <c:ptCount val="5"/>
                <c:pt idx="0">
                  <c:v>93</c:v>
                </c:pt>
                <c:pt idx="1">
                  <c:v>95</c:v>
                </c:pt>
                <c:pt idx="2">
                  <c:v>100</c:v>
                </c:pt>
                <c:pt idx="3">
                  <c:v>100</c:v>
                </c:pt>
                <c:pt idx="4">
                  <c:v>100</c:v>
                </c:pt>
              </c:numCache>
            </c:numRef>
          </c:val>
          <c:smooth val="0"/>
          <c:extLst>
            <c:ext xmlns:c16="http://schemas.microsoft.com/office/drawing/2014/chart" uri="{C3380CC4-5D6E-409C-BE32-E72D297353CC}">
              <c16:uniqueId val="{00000000-2A35-1F41-8425-95F7215EACDA}"/>
            </c:ext>
          </c:extLst>
        </c:ser>
        <c:ser>
          <c:idx val="1"/>
          <c:order val="1"/>
          <c:tx>
            <c:strRef>
              <c:f>Sheet1!$C$1</c:f>
              <c:strCache>
                <c:ptCount val="1"/>
                <c:pt idx="0">
                  <c:v>Cost </c:v>
                </c:pt>
              </c:strCache>
            </c:strRef>
          </c:tx>
          <c:spPr>
            <a:ln w="31750" cap="rnd">
              <a:solidFill>
                <a:schemeClr val="dk1">
                  <a:tint val="55000"/>
                </a:schemeClr>
              </a:solidFill>
              <a:round/>
            </a:ln>
            <a:effectLst/>
          </c:spPr>
          <c:marker>
            <c:symbol val="circle"/>
            <c:size val="17"/>
            <c:spPr>
              <a:solidFill>
                <a:schemeClr val="dk1">
                  <a:tint val="55000"/>
                </a:schemeClr>
              </a:solidFill>
              <a:ln>
                <a:noFill/>
              </a:ln>
              <a:effectLst/>
            </c:spPr>
          </c:marker>
          <c:val>
            <c:numRef>
              <c:f>Sheet1!$C$2:$C$6</c:f>
              <c:numCache>
                <c:formatCode>General</c:formatCode>
                <c:ptCount val="5"/>
                <c:pt idx="0">
                  <c:v>81</c:v>
                </c:pt>
                <c:pt idx="1">
                  <c:v>1</c:v>
                </c:pt>
                <c:pt idx="2">
                  <c:v>10</c:v>
                </c:pt>
                <c:pt idx="3">
                  <c:v>0</c:v>
                </c:pt>
                <c:pt idx="4">
                  <c:v>0</c:v>
                </c:pt>
              </c:numCache>
            </c:numRef>
          </c:val>
          <c:smooth val="0"/>
          <c:extLst>
            <c:ext xmlns:c16="http://schemas.microsoft.com/office/drawing/2014/chart" uri="{C3380CC4-5D6E-409C-BE32-E72D297353CC}">
              <c16:uniqueId val="{00000001-2A35-1F41-8425-95F7215EACDA}"/>
            </c:ext>
          </c:extLst>
        </c:ser>
        <c:ser>
          <c:idx val="2"/>
          <c:order val="2"/>
          <c:tx>
            <c:strRef>
              <c:f>Sheet1!$D$1</c:f>
              <c:strCache>
                <c:ptCount val="1"/>
                <c:pt idx="0">
                  <c:v>Functionality </c:v>
                </c:pt>
              </c:strCache>
            </c:strRef>
          </c:tx>
          <c:spPr>
            <a:ln w="31750" cap="rnd">
              <a:solidFill>
                <a:schemeClr val="dk1">
                  <a:tint val="75000"/>
                </a:schemeClr>
              </a:solidFill>
              <a:round/>
            </a:ln>
            <a:effectLst/>
          </c:spPr>
          <c:marker>
            <c:symbol val="circle"/>
            <c:size val="17"/>
            <c:spPr>
              <a:solidFill>
                <a:schemeClr val="dk1">
                  <a:tint val="75000"/>
                </a:schemeClr>
              </a:solidFill>
              <a:ln>
                <a:noFill/>
              </a:ln>
              <a:effectLst/>
            </c:spPr>
          </c:marker>
          <c:val>
            <c:numRef>
              <c:f>Sheet1!$D$2:$D$6</c:f>
              <c:numCache>
                <c:formatCode>General</c:formatCode>
                <c:ptCount val="5"/>
                <c:pt idx="0">
                  <c:v>68</c:v>
                </c:pt>
                <c:pt idx="1">
                  <c:v>6</c:v>
                </c:pt>
                <c:pt idx="2">
                  <c:v>23</c:v>
                </c:pt>
                <c:pt idx="3">
                  <c:v>31</c:v>
                </c:pt>
                <c:pt idx="4">
                  <c:v>36</c:v>
                </c:pt>
              </c:numCache>
            </c:numRef>
          </c:val>
          <c:smooth val="0"/>
          <c:extLst>
            <c:ext xmlns:c16="http://schemas.microsoft.com/office/drawing/2014/chart" uri="{C3380CC4-5D6E-409C-BE32-E72D297353CC}">
              <c16:uniqueId val="{00000002-2A35-1F41-8425-95F7215EACDA}"/>
            </c:ext>
          </c:extLst>
        </c:ser>
        <c:ser>
          <c:idx val="3"/>
          <c:order val="3"/>
          <c:tx>
            <c:strRef>
              <c:f>Sheet1!$E$1</c:f>
              <c:strCache>
                <c:ptCount val="1"/>
                <c:pt idx="0">
                  <c:v>Stakeholder</c:v>
                </c:pt>
              </c:strCache>
            </c:strRef>
          </c:tx>
          <c:spPr>
            <a:ln w="31750" cap="rnd">
              <a:solidFill>
                <a:schemeClr val="dk1">
                  <a:tint val="98500"/>
                </a:schemeClr>
              </a:solidFill>
              <a:round/>
            </a:ln>
            <a:effectLst/>
          </c:spPr>
          <c:marker>
            <c:symbol val="circle"/>
            <c:size val="17"/>
            <c:spPr>
              <a:solidFill>
                <a:schemeClr val="dk1">
                  <a:tint val="98500"/>
                </a:schemeClr>
              </a:solidFill>
              <a:ln>
                <a:noFill/>
              </a:ln>
              <a:effectLst/>
            </c:spPr>
          </c:marker>
          <c:val>
            <c:numRef>
              <c:f>Sheet1!$E$2:$E$6</c:f>
              <c:numCache>
                <c:formatCode>General</c:formatCode>
                <c:ptCount val="5"/>
                <c:pt idx="0">
                  <c:v>100</c:v>
                </c:pt>
                <c:pt idx="1">
                  <c:v>62</c:v>
                </c:pt>
                <c:pt idx="2">
                  <c:v>43</c:v>
                </c:pt>
                <c:pt idx="3">
                  <c:v>40</c:v>
                </c:pt>
                <c:pt idx="4">
                  <c:v>44</c:v>
                </c:pt>
              </c:numCache>
            </c:numRef>
          </c:val>
          <c:smooth val="0"/>
          <c:extLst>
            <c:ext xmlns:c16="http://schemas.microsoft.com/office/drawing/2014/chart" uri="{C3380CC4-5D6E-409C-BE32-E72D297353CC}">
              <c16:uniqueId val="{00000003-2A35-1F41-8425-95F7215EACDA}"/>
            </c:ext>
          </c:extLst>
        </c:ser>
        <c:dLbls>
          <c:showLegendKey val="0"/>
          <c:showVal val="0"/>
          <c:showCatName val="0"/>
          <c:showSerName val="0"/>
          <c:showPercent val="0"/>
          <c:showBubbleSize val="0"/>
        </c:dLbls>
        <c:hiLowLines>
          <c:spPr>
            <a:ln w="9525">
              <a:solidFill>
                <a:schemeClr val="dk1">
                  <a:lumMod val="35000"/>
                  <a:lumOff val="65000"/>
                </a:schemeClr>
              </a:solidFill>
              <a:prstDash val="dash"/>
            </a:ln>
            <a:effectLst/>
          </c:spPr>
        </c:hiLowLines>
        <c:marker val="1"/>
        <c:smooth val="0"/>
        <c:axId val="1435943087"/>
        <c:axId val="1502183807"/>
      </c:lineChart>
      <c:catAx>
        <c:axId val="1435943087"/>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Period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502183807"/>
        <c:crosses val="autoZero"/>
        <c:auto val="1"/>
        <c:lblAlgn val="ctr"/>
        <c:lblOffset val="100"/>
        <c:noMultiLvlLbl val="0"/>
      </c:catAx>
      <c:valAx>
        <c:axId val="1502183807"/>
        <c:scaling>
          <c:orientation val="minMax"/>
          <c:max val="100"/>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Percentage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435943087"/>
        <c:crosses val="autoZero"/>
        <c:crossBetween val="between"/>
        <c:majorUnit val="20"/>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E73DBCF-AE65-48FD-AD06-523E71C1911B}"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363E51DA-0F19-4F41-A8E7-43337CB70603}">
      <dgm:prSet custT="1"/>
      <dgm:spPr/>
      <dgm:t>
        <a:bodyPr/>
        <a:lstStyle/>
        <a:p>
          <a:r>
            <a:rPr lang="en-US" sz="2000" dirty="0">
              <a:latin typeface="Times New Roman"/>
              <a:cs typeface="Times New Roman"/>
            </a:rPr>
            <a:t>Project Overview</a:t>
          </a:r>
        </a:p>
      </dgm:t>
    </dgm:pt>
    <dgm:pt modelId="{7D4C2D92-5622-4DD7-A226-83D71F9D67D8}" type="parTrans" cxnId="{071555C4-0BB7-4163-A629-E3B75D48A171}">
      <dgm:prSet/>
      <dgm:spPr/>
      <dgm:t>
        <a:bodyPr/>
        <a:lstStyle/>
        <a:p>
          <a:endParaRPr lang="en-US"/>
        </a:p>
      </dgm:t>
    </dgm:pt>
    <dgm:pt modelId="{915B2132-898E-467A-A9AE-9CFE76FAEB0B}" type="sibTrans" cxnId="{071555C4-0BB7-4163-A629-E3B75D48A171}">
      <dgm:prSet/>
      <dgm:spPr/>
      <dgm:t>
        <a:bodyPr/>
        <a:lstStyle/>
        <a:p>
          <a:endParaRPr lang="en-US"/>
        </a:p>
      </dgm:t>
    </dgm:pt>
    <dgm:pt modelId="{EB3D6A54-FBA7-4760-830B-AA03C2080A26}">
      <dgm:prSet/>
      <dgm:spPr/>
      <dgm:t>
        <a:bodyPr/>
        <a:lstStyle/>
        <a:p>
          <a:r>
            <a:rPr lang="en-US" dirty="0">
              <a:latin typeface="Times New Roman"/>
              <a:cs typeface="Times New Roman"/>
            </a:rPr>
            <a:t>Status – How did we perform</a:t>
          </a:r>
        </a:p>
      </dgm:t>
    </dgm:pt>
    <dgm:pt modelId="{CE712A92-DC3A-4844-8AE8-D5C624671E1C}" type="parTrans" cxnId="{ACE1D811-C30F-4C83-AF64-37B3F97F1C73}">
      <dgm:prSet/>
      <dgm:spPr/>
      <dgm:t>
        <a:bodyPr/>
        <a:lstStyle/>
        <a:p>
          <a:endParaRPr lang="en-US"/>
        </a:p>
      </dgm:t>
    </dgm:pt>
    <dgm:pt modelId="{4CB6CA2C-FF13-486A-911E-E57041DEDBC4}" type="sibTrans" cxnId="{ACE1D811-C30F-4C83-AF64-37B3F97F1C73}">
      <dgm:prSet/>
      <dgm:spPr/>
      <dgm:t>
        <a:bodyPr/>
        <a:lstStyle/>
        <a:p>
          <a:endParaRPr lang="en-US"/>
        </a:p>
      </dgm:t>
    </dgm:pt>
    <dgm:pt modelId="{F3BB97E1-BCD3-4DA1-9DC8-8EE4BD17896D}">
      <dgm:prSet/>
      <dgm:spPr/>
      <dgm:t>
        <a:bodyPr/>
        <a:lstStyle/>
        <a:p>
          <a:r>
            <a:rPr lang="en-US">
              <a:latin typeface="Times New Roman"/>
              <a:cs typeface="Times New Roman"/>
            </a:rPr>
            <a:t>Startup Phase – Initial Problems</a:t>
          </a:r>
        </a:p>
      </dgm:t>
    </dgm:pt>
    <dgm:pt modelId="{B2082506-F198-4DF9-9C7D-4C44382DA9ED}" type="parTrans" cxnId="{82B525A9-7E51-4871-A28B-637F03ED8261}">
      <dgm:prSet/>
      <dgm:spPr/>
      <dgm:t>
        <a:bodyPr/>
        <a:lstStyle/>
        <a:p>
          <a:endParaRPr lang="en-US"/>
        </a:p>
      </dgm:t>
    </dgm:pt>
    <dgm:pt modelId="{1045D2DD-BE64-4A9A-A83A-5EAAD2BFE872}" type="sibTrans" cxnId="{82B525A9-7E51-4871-A28B-637F03ED8261}">
      <dgm:prSet/>
      <dgm:spPr/>
      <dgm:t>
        <a:bodyPr/>
        <a:lstStyle/>
        <a:p>
          <a:endParaRPr lang="en-US"/>
        </a:p>
      </dgm:t>
    </dgm:pt>
    <dgm:pt modelId="{4BDDA579-3094-4815-88E2-6A97612183B6}">
      <dgm:prSet/>
      <dgm:spPr/>
      <dgm:t>
        <a:bodyPr/>
        <a:lstStyle/>
        <a:p>
          <a:r>
            <a:rPr lang="en-US">
              <a:latin typeface="Times New Roman"/>
              <a:cs typeface="Times New Roman"/>
            </a:rPr>
            <a:t>Areas of the sim we found useful</a:t>
          </a:r>
        </a:p>
      </dgm:t>
    </dgm:pt>
    <dgm:pt modelId="{773565C5-7EE3-4849-8AE0-E3443B2A70DD}" type="parTrans" cxnId="{84DD488C-2A9B-49FE-8CB1-BDDE73BFB0CF}">
      <dgm:prSet/>
      <dgm:spPr/>
      <dgm:t>
        <a:bodyPr/>
        <a:lstStyle/>
        <a:p>
          <a:endParaRPr lang="en-US"/>
        </a:p>
      </dgm:t>
    </dgm:pt>
    <dgm:pt modelId="{819DCAA3-BF02-42AE-A923-1CF1AE679FBB}" type="sibTrans" cxnId="{84DD488C-2A9B-49FE-8CB1-BDDE73BFB0CF}">
      <dgm:prSet/>
      <dgm:spPr/>
      <dgm:t>
        <a:bodyPr/>
        <a:lstStyle/>
        <a:p>
          <a:endParaRPr lang="en-US"/>
        </a:p>
      </dgm:t>
    </dgm:pt>
    <dgm:pt modelId="{C1EB6E24-A39E-48B8-9901-9295BF4D0881}">
      <dgm:prSet/>
      <dgm:spPr/>
      <dgm:t>
        <a:bodyPr/>
        <a:lstStyle/>
        <a:p>
          <a:r>
            <a:rPr lang="en-US">
              <a:latin typeface="Times New Roman"/>
              <a:cs typeface="Times New Roman"/>
            </a:rPr>
            <a:t>Methods used to determine the Resources and Assign Tasks</a:t>
          </a:r>
        </a:p>
      </dgm:t>
    </dgm:pt>
    <dgm:pt modelId="{D12F0D08-32C8-4CC8-8427-6F8110BEBB98}" type="parTrans" cxnId="{4C0B33BE-2101-48E6-B1CA-76369CFA2270}">
      <dgm:prSet/>
      <dgm:spPr/>
      <dgm:t>
        <a:bodyPr/>
        <a:lstStyle/>
        <a:p>
          <a:endParaRPr lang="en-US"/>
        </a:p>
      </dgm:t>
    </dgm:pt>
    <dgm:pt modelId="{636050B6-6861-4F21-93F5-988F3ED54EDC}" type="sibTrans" cxnId="{4C0B33BE-2101-48E6-B1CA-76369CFA2270}">
      <dgm:prSet/>
      <dgm:spPr/>
      <dgm:t>
        <a:bodyPr/>
        <a:lstStyle/>
        <a:p>
          <a:endParaRPr lang="en-US"/>
        </a:p>
      </dgm:t>
    </dgm:pt>
    <dgm:pt modelId="{A5513C82-71C0-4E75-8A35-2DCE8D3FA9BA}">
      <dgm:prSet/>
      <dgm:spPr/>
      <dgm:t>
        <a:bodyPr/>
        <a:lstStyle/>
        <a:p>
          <a:r>
            <a:rPr lang="en-US">
              <a:latin typeface="Times New Roman"/>
              <a:cs typeface="Times New Roman"/>
            </a:rPr>
            <a:t>Mistakes that we made</a:t>
          </a:r>
        </a:p>
      </dgm:t>
    </dgm:pt>
    <dgm:pt modelId="{23146C18-A52A-423D-AB9F-49F0CCEA9446}" type="parTrans" cxnId="{3D5EA428-FB63-4C6A-847D-31432FC68338}">
      <dgm:prSet/>
      <dgm:spPr/>
      <dgm:t>
        <a:bodyPr/>
        <a:lstStyle/>
        <a:p>
          <a:endParaRPr lang="en-US"/>
        </a:p>
      </dgm:t>
    </dgm:pt>
    <dgm:pt modelId="{8C0CD70C-B9F3-4FB9-998B-9ADE9A2BFD12}" type="sibTrans" cxnId="{3D5EA428-FB63-4C6A-847D-31432FC68338}">
      <dgm:prSet/>
      <dgm:spPr/>
      <dgm:t>
        <a:bodyPr/>
        <a:lstStyle/>
        <a:p>
          <a:endParaRPr lang="en-US"/>
        </a:p>
      </dgm:t>
    </dgm:pt>
    <dgm:pt modelId="{F05CEC1A-46D0-43EC-9931-558ADE21258F}">
      <dgm:prSet/>
      <dgm:spPr/>
      <dgm:t>
        <a:bodyPr/>
        <a:lstStyle/>
        <a:p>
          <a:r>
            <a:rPr lang="en-US">
              <a:latin typeface="Times New Roman"/>
              <a:cs typeface="Times New Roman"/>
            </a:rPr>
            <a:t>Make it clear</a:t>
          </a:r>
        </a:p>
      </dgm:t>
    </dgm:pt>
    <dgm:pt modelId="{6FDF5C3E-EEB2-4A43-985D-B075E2FC4ABD}" type="parTrans" cxnId="{80239034-4D46-49F1-98BE-958961D530B9}">
      <dgm:prSet/>
      <dgm:spPr/>
      <dgm:t>
        <a:bodyPr/>
        <a:lstStyle/>
        <a:p>
          <a:endParaRPr lang="en-US"/>
        </a:p>
      </dgm:t>
    </dgm:pt>
    <dgm:pt modelId="{4BA2ED3B-C541-4434-9597-4E97D396D4F4}" type="sibTrans" cxnId="{80239034-4D46-49F1-98BE-958961D530B9}">
      <dgm:prSet/>
      <dgm:spPr/>
      <dgm:t>
        <a:bodyPr/>
        <a:lstStyle/>
        <a:p>
          <a:endParaRPr lang="en-US"/>
        </a:p>
      </dgm:t>
    </dgm:pt>
    <dgm:pt modelId="{70A8B9D1-8ABF-4FEC-AD2E-E6776D80D843}">
      <dgm:prSet/>
      <dgm:spPr/>
      <dgm:t>
        <a:bodyPr/>
        <a:lstStyle/>
        <a:p>
          <a:r>
            <a:rPr lang="en-US">
              <a:latin typeface="Times New Roman"/>
              <a:cs typeface="Times New Roman"/>
            </a:rPr>
            <a:t>Lessons learned</a:t>
          </a:r>
        </a:p>
      </dgm:t>
    </dgm:pt>
    <dgm:pt modelId="{A4E33D7B-09F2-44C4-82DB-15B31995A3CB}" type="parTrans" cxnId="{F9789BB7-3604-40A3-8686-9E6D5E130578}">
      <dgm:prSet/>
      <dgm:spPr/>
      <dgm:t>
        <a:bodyPr/>
        <a:lstStyle/>
        <a:p>
          <a:endParaRPr lang="en-US"/>
        </a:p>
      </dgm:t>
    </dgm:pt>
    <dgm:pt modelId="{B9DFD201-C1BC-467B-9BFD-CE8590FD7C1F}" type="sibTrans" cxnId="{F9789BB7-3604-40A3-8686-9E6D5E130578}">
      <dgm:prSet/>
      <dgm:spPr/>
      <dgm:t>
        <a:bodyPr/>
        <a:lstStyle/>
        <a:p>
          <a:endParaRPr lang="en-US"/>
        </a:p>
      </dgm:t>
    </dgm:pt>
    <dgm:pt modelId="{51A787AE-C635-47E1-9F64-1DC6A7D9E632}" type="pres">
      <dgm:prSet presAssocID="{EE73DBCF-AE65-48FD-AD06-523E71C1911B}" presName="Name0" presStyleCnt="0">
        <dgm:presLayoutVars>
          <dgm:dir/>
          <dgm:resizeHandles val="exact"/>
        </dgm:presLayoutVars>
      </dgm:prSet>
      <dgm:spPr/>
    </dgm:pt>
    <dgm:pt modelId="{7FFBB661-F53E-4EA6-9A35-16CB1E70E291}" type="pres">
      <dgm:prSet presAssocID="{363E51DA-0F19-4F41-A8E7-43337CB70603}" presName="node" presStyleLbl="node1" presStyleIdx="0" presStyleCnt="8">
        <dgm:presLayoutVars>
          <dgm:bulletEnabled val="1"/>
        </dgm:presLayoutVars>
      </dgm:prSet>
      <dgm:spPr/>
    </dgm:pt>
    <dgm:pt modelId="{373F680F-BD83-492B-AF8B-559C25E42202}" type="pres">
      <dgm:prSet presAssocID="{915B2132-898E-467A-A9AE-9CFE76FAEB0B}" presName="sibTrans" presStyleLbl="sibTrans1D1" presStyleIdx="0" presStyleCnt="7"/>
      <dgm:spPr/>
    </dgm:pt>
    <dgm:pt modelId="{4B988A92-229A-44CC-A401-EA293EFB20DA}" type="pres">
      <dgm:prSet presAssocID="{915B2132-898E-467A-A9AE-9CFE76FAEB0B}" presName="connectorText" presStyleLbl="sibTrans1D1" presStyleIdx="0" presStyleCnt="7"/>
      <dgm:spPr/>
    </dgm:pt>
    <dgm:pt modelId="{5FED467F-A0A5-407C-944F-B6F0EE80128E}" type="pres">
      <dgm:prSet presAssocID="{EB3D6A54-FBA7-4760-830B-AA03C2080A26}" presName="node" presStyleLbl="node1" presStyleIdx="1" presStyleCnt="8">
        <dgm:presLayoutVars>
          <dgm:bulletEnabled val="1"/>
        </dgm:presLayoutVars>
      </dgm:prSet>
      <dgm:spPr/>
    </dgm:pt>
    <dgm:pt modelId="{6283BC00-0A21-4359-AB6E-A57746E80B38}" type="pres">
      <dgm:prSet presAssocID="{4CB6CA2C-FF13-486A-911E-E57041DEDBC4}" presName="sibTrans" presStyleLbl="sibTrans1D1" presStyleIdx="1" presStyleCnt="7"/>
      <dgm:spPr/>
    </dgm:pt>
    <dgm:pt modelId="{202B7F65-E1B9-4638-8620-7CFDBC5D9E2A}" type="pres">
      <dgm:prSet presAssocID="{4CB6CA2C-FF13-486A-911E-E57041DEDBC4}" presName="connectorText" presStyleLbl="sibTrans1D1" presStyleIdx="1" presStyleCnt="7"/>
      <dgm:spPr/>
    </dgm:pt>
    <dgm:pt modelId="{BD966F22-AEED-4E56-A938-6ABCA2BB24B2}" type="pres">
      <dgm:prSet presAssocID="{F3BB97E1-BCD3-4DA1-9DC8-8EE4BD17896D}" presName="node" presStyleLbl="node1" presStyleIdx="2" presStyleCnt="8">
        <dgm:presLayoutVars>
          <dgm:bulletEnabled val="1"/>
        </dgm:presLayoutVars>
      </dgm:prSet>
      <dgm:spPr/>
    </dgm:pt>
    <dgm:pt modelId="{8363F9CF-98AA-4DC9-8838-29C0D51B7D34}" type="pres">
      <dgm:prSet presAssocID="{1045D2DD-BE64-4A9A-A83A-5EAAD2BFE872}" presName="sibTrans" presStyleLbl="sibTrans1D1" presStyleIdx="2" presStyleCnt="7"/>
      <dgm:spPr/>
    </dgm:pt>
    <dgm:pt modelId="{8E098C30-CD5F-44DE-9587-5CA5F7F670E4}" type="pres">
      <dgm:prSet presAssocID="{1045D2DD-BE64-4A9A-A83A-5EAAD2BFE872}" presName="connectorText" presStyleLbl="sibTrans1D1" presStyleIdx="2" presStyleCnt="7"/>
      <dgm:spPr/>
    </dgm:pt>
    <dgm:pt modelId="{090034FC-DF5F-4472-BA00-7F214B1D6E24}" type="pres">
      <dgm:prSet presAssocID="{4BDDA579-3094-4815-88E2-6A97612183B6}" presName="node" presStyleLbl="node1" presStyleIdx="3" presStyleCnt="8">
        <dgm:presLayoutVars>
          <dgm:bulletEnabled val="1"/>
        </dgm:presLayoutVars>
      </dgm:prSet>
      <dgm:spPr/>
    </dgm:pt>
    <dgm:pt modelId="{5FC01B94-A687-4A08-A8C6-7AF1E49AC5A1}" type="pres">
      <dgm:prSet presAssocID="{819DCAA3-BF02-42AE-A923-1CF1AE679FBB}" presName="sibTrans" presStyleLbl="sibTrans1D1" presStyleIdx="3" presStyleCnt="7"/>
      <dgm:spPr/>
    </dgm:pt>
    <dgm:pt modelId="{8B9CC838-4A60-488F-A134-05252C9D2D55}" type="pres">
      <dgm:prSet presAssocID="{819DCAA3-BF02-42AE-A923-1CF1AE679FBB}" presName="connectorText" presStyleLbl="sibTrans1D1" presStyleIdx="3" presStyleCnt="7"/>
      <dgm:spPr/>
    </dgm:pt>
    <dgm:pt modelId="{967063C1-958C-4839-8DDB-A35476185966}" type="pres">
      <dgm:prSet presAssocID="{C1EB6E24-A39E-48B8-9901-9295BF4D0881}" presName="node" presStyleLbl="node1" presStyleIdx="4" presStyleCnt="8">
        <dgm:presLayoutVars>
          <dgm:bulletEnabled val="1"/>
        </dgm:presLayoutVars>
      </dgm:prSet>
      <dgm:spPr/>
    </dgm:pt>
    <dgm:pt modelId="{6D39EA33-F52C-4BE0-B01B-352554584CF4}" type="pres">
      <dgm:prSet presAssocID="{636050B6-6861-4F21-93F5-988F3ED54EDC}" presName="sibTrans" presStyleLbl="sibTrans1D1" presStyleIdx="4" presStyleCnt="7"/>
      <dgm:spPr/>
    </dgm:pt>
    <dgm:pt modelId="{6AD94CB1-65BD-47BB-A87F-3478D7DDC995}" type="pres">
      <dgm:prSet presAssocID="{636050B6-6861-4F21-93F5-988F3ED54EDC}" presName="connectorText" presStyleLbl="sibTrans1D1" presStyleIdx="4" presStyleCnt="7"/>
      <dgm:spPr/>
    </dgm:pt>
    <dgm:pt modelId="{85711476-DD8B-4CD4-BABB-0740AFE73B24}" type="pres">
      <dgm:prSet presAssocID="{A5513C82-71C0-4E75-8A35-2DCE8D3FA9BA}" presName="node" presStyleLbl="node1" presStyleIdx="5" presStyleCnt="8">
        <dgm:presLayoutVars>
          <dgm:bulletEnabled val="1"/>
        </dgm:presLayoutVars>
      </dgm:prSet>
      <dgm:spPr/>
    </dgm:pt>
    <dgm:pt modelId="{53EB4786-5F7B-4695-9900-4900322C620C}" type="pres">
      <dgm:prSet presAssocID="{8C0CD70C-B9F3-4FB9-998B-9ADE9A2BFD12}" presName="sibTrans" presStyleLbl="sibTrans1D1" presStyleIdx="5" presStyleCnt="7"/>
      <dgm:spPr/>
    </dgm:pt>
    <dgm:pt modelId="{B060E7B9-C5C6-4201-90DA-3561C95CDB16}" type="pres">
      <dgm:prSet presAssocID="{8C0CD70C-B9F3-4FB9-998B-9ADE9A2BFD12}" presName="connectorText" presStyleLbl="sibTrans1D1" presStyleIdx="5" presStyleCnt="7"/>
      <dgm:spPr/>
    </dgm:pt>
    <dgm:pt modelId="{E5B30C84-E19F-4AA5-AC45-043E8677B98F}" type="pres">
      <dgm:prSet presAssocID="{F05CEC1A-46D0-43EC-9931-558ADE21258F}" presName="node" presStyleLbl="node1" presStyleIdx="6" presStyleCnt="8">
        <dgm:presLayoutVars>
          <dgm:bulletEnabled val="1"/>
        </dgm:presLayoutVars>
      </dgm:prSet>
      <dgm:spPr/>
    </dgm:pt>
    <dgm:pt modelId="{EE731D34-5D93-4CFF-9CC3-F2B13FC7A8BC}" type="pres">
      <dgm:prSet presAssocID="{4BA2ED3B-C541-4434-9597-4E97D396D4F4}" presName="sibTrans" presStyleLbl="sibTrans1D1" presStyleIdx="6" presStyleCnt="7"/>
      <dgm:spPr/>
    </dgm:pt>
    <dgm:pt modelId="{4626C328-70D8-4916-AA10-0D8DA66A9F1D}" type="pres">
      <dgm:prSet presAssocID="{4BA2ED3B-C541-4434-9597-4E97D396D4F4}" presName="connectorText" presStyleLbl="sibTrans1D1" presStyleIdx="6" presStyleCnt="7"/>
      <dgm:spPr/>
    </dgm:pt>
    <dgm:pt modelId="{C731ED89-3EB6-4CAC-A088-F59E430B2F26}" type="pres">
      <dgm:prSet presAssocID="{70A8B9D1-8ABF-4FEC-AD2E-E6776D80D843}" presName="node" presStyleLbl="node1" presStyleIdx="7" presStyleCnt="8">
        <dgm:presLayoutVars>
          <dgm:bulletEnabled val="1"/>
        </dgm:presLayoutVars>
      </dgm:prSet>
      <dgm:spPr/>
    </dgm:pt>
  </dgm:ptLst>
  <dgm:cxnLst>
    <dgm:cxn modelId="{5C6AB200-E0CD-4ACF-82C6-ABB5EFACEFD4}" type="presOf" srcId="{8C0CD70C-B9F3-4FB9-998B-9ADE9A2BFD12}" destId="{B060E7B9-C5C6-4201-90DA-3561C95CDB16}" srcOrd="1" destOrd="0" presId="urn:microsoft.com/office/officeart/2016/7/layout/RepeatingBendingProcessNew"/>
    <dgm:cxn modelId="{65DB9604-0298-4E44-8435-486A92EC6929}" type="presOf" srcId="{636050B6-6861-4F21-93F5-988F3ED54EDC}" destId="{6D39EA33-F52C-4BE0-B01B-352554584CF4}" srcOrd="0" destOrd="0" presId="urn:microsoft.com/office/officeart/2016/7/layout/RepeatingBendingProcessNew"/>
    <dgm:cxn modelId="{0CF68B11-936C-46D7-9AEB-7479CE7D01AA}" type="presOf" srcId="{819DCAA3-BF02-42AE-A923-1CF1AE679FBB}" destId="{8B9CC838-4A60-488F-A134-05252C9D2D55}" srcOrd="1" destOrd="0" presId="urn:microsoft.com/office/officeart/2016/7/layout/RepeatingBendingProcessNew"/>
    <dgm:cxn modelId="{ACE1D811-C30F-4C83-AF64-37B3F97F1C73}" srcId="{EE73DBCF-AE65-48FD-AD06-523E71C1911B}" destId="{EB3D6A54-FBA7-4760-830B-AA03C2080A26}" srcOrd="1" destOrd="0" parTransId="{CE712A92-DC3A-4844-8AE8-D5C624671E1C}" sibTransId="{4CB6CA2C-FF13-486A-911E-E57041DEDBC4}"/>
    <dgm:cxn modelId="{679F3416-707F-471F-B3AE-2ED97276F358}" type="presOf" srcId="{4BA2ED3B-C541-4434-9597-4E97D396D4F4}" destId="{4626C328-70D8-4916-AA10-0D8DA66A9F1D}" srcOrd="1" destOrd="0" presId="urn:microsoft.com/office/officeart/2016/7/layout/RepeatingBendingProcessNew"/>
    <dgm:cxn modelId="{63963B1F-28A5-4EDC-82DE-3894633B83AB}" type="presOf" srcId="{4CB6CA2C-FF13-486A-911E-E57041DEDBC4}" destId="{6283BC00-0A21-4359-AB6E-A57746E80B38}" srcOrd="0" destOrd="0" presId="urn:microsoft.com/office/officeart/2016/7/layout/RepeatingBendingProcessNew"/>
    <dgm:cxn modelId="{8FEEF822-520B-467A-90AF-6D5ACA9E5810}" type="presOf" srcId="{915B2132-898E-467A-A9AE-9CFE76FAEB0B}" destId="{4B988A92-229A-44CC-A401-EA293EFB20DA}" srcOrd="1" destOrd="0" presId="urn:microsoft.com/office/officeart/2016/7/layout/RepeatingBendingProcessNew"/>
    <dgm:cxn modelId="{3D5EA428-FB63-4C6A-847D-31432FC68338}" srcId="{EE73DBCF-AE65-48FD-AD06-523E71C1911B}" destId="{A5513C82-71C0-4E75-8A35-2DCE8D3FA9BA}" srcOrd="5" destOrd="0" parTransId="{23146C18-A52A-423D-AB9F-49F0CCEA9446}" sibTransId="{8C0CD70C-B9F3-4FB9-998B-9ADE9A2BFD12}"/>
    <dgm:cxn modelId="{A11E8A2F-F52D-490C-8F5E-CC3131049BC7}" type="presOf" srcId="{EB3D6A54-FBA7-4760-830B-AA03C2080A26}" destId="{5FED467F-A0A5-407C-944F-B6F0EE80128E}" srcOrd="0" destOrd="0" presId="urn:microsoft.com/office/officeart/2016/7/layout/RepeatingBendingProcessNew"/>
    <dgm:cxn modelId="{80239034-4D46-49F1-98BE-958961D530B9}" srcId="{EE73DBCF-AE65-48FD-AD06-523E71C1911B}" destId="{F05CEC1A-46D0-43EC-9931-558ADE21258F}" srcOrd="6" destOrd="0" parTransId="{6FDF5C3E-EEB2-4A43-985D-B075E2FC4ABD}" sibTransId="{4BA2ED3B-C541-4434-9597-4E97D396D4F4}"/>
    <dgm:cxn modelId="{D67F0668-BBE7-4DCA-B9CE-B932A2473765}" type="presOf" srcId="{915B2132-898E-467A-A9AE-9CFE76FAEB0B}" destId="{373F680F-BD83-492B-AF8B-559C25E42202}" srcOrd="0" destOrd="0" presId="urn:microsoft.com/office/officeart/2016/7/layout/RepeatingBendingProcessNew"/>
    <dgm:cxn modelId="{F659CD7F-9874-4AD0-991F-A1F71C076365}" type="presOf" srcId="{1045D2DD-BE64-4A9A-A83A-5EAAD2BFE872}" destId="{8363F9CF-98AA-4DC9-8838-29C0D51B7D34}" srcOrd="0" destOrd="0" presId="urn:microsoft.com/office/officeart/2016/7/layout/RepeatingBendingProcessNew"/>
    <dgm:cxn modelId="{22A51B87-A070-4410-B631-A6E1109E5499}" type="presOf" srcId="{4BA2ED3B-C541-4434-9597-4E97D396D4F4}" destId="{EE731D34-5D93-4CFF-9CC3-F2B13FC7A8BC}" srcOrd="0" destOrd="0" presId="urn:microsoft.com/office/officeart/2016/7/layout/RepeatingBendingProcessNew"/>
    <dgm:cxn modelId="{2E3FD48A-65A4-4BDC-A4BB-CB3497036F5B}" type="presOf" srcId="{1045D2DD-BE64-4A9A-A83A-5EAAD2BFE872}" destId="{8E098C30-CD5F-44DE-9587-5CA5F7F670E4}" srcOrd="1" destOrd="0" presId="urn:microsoft.com/office/officeart/2016/7/layout/RepeatingBendingProcessNew"/>
    <dgm:cxn modelId="{84DD488C-2A9B-49FE-8CB1-BDDE73BFB0CF}" srcId="{EE73DBCF-AE65-48FD-AD06-523E71C1911B}" destId="{4BDDA579-3094-4815-88E2-6A97612183B6}" srcOrd="3" destOrd="0" parTransId="{773565C5-7EE3-4849-8AE0-E3443B2A70DD}" sibTransId="{819DCAA3-BF02-42AE-A923-1CF1AE679FBB}"/>
    <dgm:cxn modelId="{47ACF892-BE0D-4BF7-8884-2F7EE00A0057}" type="presOf" srcId="{70A8B9D1-8ABF-4FEC-AD2E-E6776D80D843}" destId="{C731ED89-3EB6-4CAC-A088-F59E430B2F26}" srcOrd="0" destOrd="0" presId="urn:microsoft.com/office/officeart/2016/7/layout/RepeatingBendingProcessNew"/>
    <dgm:cxn modelId="{C4039797-4C7B-42DF-AEC7-C98DC6EF5D90}" type="presOf" srcId="{EE73DBCF-AE65-48FD-AD06-523E71C1911B}" destId="{51A787AE-C635-47E1-9F64-1DC6A7D9E632}" srcOrd="0" destOrd="0" presId="urn:microsoft.com/office/officeart/2016/7/layout/RepeatingBendingProcessNew"/>
    <dgm:cxn modelId="{DEA304A3-D5E6-43E1-ADAF-5C288E6D8378}" type="presOf" srcId="{8C0CD70C-B9F3-4FB9-998B-9ADE9A2BFD12}" destId="{53EB4786-5F7B-4695-9900-4900322C620C}" srcOrd="0" destOrd="0" presId="urn:microsoft.com/office/officeart/2016/7/layout/RepeatingBendingProcessNew"/>
    <dgm:cxn modelId="{8B7B89A6-3872-429C-B127-5011C5910F8B}" type="presOf" srcId="{4BDDA579-3094-4815-88E2-6A97612183B6}" destId="{090034FC-DF5F-4472-BA00-7F214B1D6E24}" srcOrd="0" destOrd="0" presId="urn:microsoft.com/office/officeart/2016/7/layout/RepeatingBendingProcessNew"/>
    <dgm:cxn modelId="{82B525A9-7E51-4871-A28B-637F03ED8261}" srcId="{EE73DBCF-AE65-48FD-AD06-523E71C1911B}" destId="{F3BB97E1-BCD3-4DA1-9DC8-8EE4BD17896D}" srcOrd="2" destOrd="0" parTransId="{B2082506-F198-4DF9-9C7D-4C44382DA9ED}" sibTransId="{1045D2DD-BE64-4A9A-A83A-5EAAD2BFE872}"/>
    <dgm:cxn modelId="{F9789BB7-3604-40A3-8686-9E6D5E130578}" srcId="{EE73DBCF-AE65-48FD-AD06-523E71C1911B}" destId="{70A8B9D1-8ABF-4FEC-AD2E-E6776D80D843}" srcOrd="7" destOrd="0" parTransId="{A4E33D7B-09F2-44C4-82DB-15B31995A3CB}" sibTransId="{B9DFD201-C1BC-467B-9BFD-CE8590FD7C1F}"/>
    <dgm:cxn modelId="{4C0B33BE-2101-48E6-B1CA-76369CFA2270}" srcId="{EE73DBCF-AE65-48FD-AD06-523E71C1911B}" destId="{C1EB6E24-A39E-48B8-9901-9295BF4D0881}" srcOrd="4" destOrd="0" parTransId="{D12F0D08-32C8-4CC8-8427-6F8110BEBB98}" sibTransId="{636050B6-6861-4F21-93F5-988F3ED54EDC}"/>
    <dgm:cxn modelId="{BB4367C0-F76E-4022-914F-1B754B4826DF}" type="presOf" srcId="{C1EB6E24-A39E-48B8-9901-9295BF4D0881}" destId="{967063C1-958C-4839-8DDB-A35476185966}" srcOrd="0" destOrd="0" presId="urn:microsoft.com/office/officeart/2016/7/layout/RepeatingBendingProcessNew"/>
    <dgm:cxn modelId="{071555C4-0BB7-4163-A629-E3B75D48A171}" srcId="{EE73DBCF-AE65-48FD-AD06-523E71C1911B}" destId="{363E51DA-0F19-4F41-A8E7-43337CB70603}" srcOrd="0" destOrd="0" parTransId="{7D4C2D92-5622-4DD7-A226-83D71F9D67D8}" sibTransId="{915B2132-898E-467A-A9AE-9CFE76FAEB0B}"/>
    <dgm:cxn modelId="{6A952CD4-9F8A-4FD6-8315-B03B9283FD8B}" type="presOf" srcId="{4CB6CA2C-FF13-486A-911E-E57041DEDBC4}" destId="{202B7F65-E1B9-4638-8620-7CFDBC5D9E2A}" srcOrd="1" destOrd="0" presId="urn:microsoft.com/office/officeart/2016/7/layout/RepeatingBendingProcessNew"/>
    <dgm:cxn modelId="{D593D0E0-0C45-4D1D-AD38-4AC1BC7704E4}" type="presOf" srcId="{819DCAA3-BF02-42AE-A923-1CF1AE679FBB}" destId="{5FC01B94-A687-4A08-A8C6-7AF1E49AC5A1}" srcOrd="0" destOrd="0" presId="urn:microsoft.com/office/officeart/2016/7/layout/RepeatingBendingProcessNew"/>
    <dgm:cxn modelId="{0CB27EE6-C65D-411C-BB7F-5C00D088E537}" type="presOf" srcId="{A5513C82-71C0-4E75-8A35-2DCE8D3FA9BA}" destId="{85711476-DD8B-4CD4-BABB-0740AFE73B24}" srcOrd="0" destOrd="0" presId="urn:microsoft.com/office/officeart/2016/7/layout/RepeatingBendingProcessNew"/>
    <dgm:cxn modelId="{6A9638E8-3A1B-4E7C-AB3D-3D9B9B534209}" type="presOf" srcId="{F05CEC1A-46D0-43EC-9931-558ADE21258F}" destId="{E5B30C84-E19F-4AA5-AC45-043E8677B98F}" srcOrd="0" destOrd="0" presId="urn:microsoft.com/office/officeart/2016/7/layout/RepeatingBendingProcessNew"/>
    <dgm:cxn modelId="{4C7EADED-A261-47E5-A840-EBD6ABFB5B22}" type="presOf" srcId="{F3BB97E1-BCD3-4DA1-9DC8-8EE4BD17896D}" destId="{BD966F22-AEED-4E56-A938-6ABCA2BB24B2}" srcOrd="0" destOrd="0" presId="urn:microsoft.com/office/officeart/2016/7/layout/RepeatingBendingProcessNew"/>
    <dgm:cxn modelId="{BDE2E2F5-ACBC-43A7-AA5B-E1481D1CE5E1}" type="presOf" srcId="{363E51DA-0F19-4F41-A8E7-43337CB70603}" destId="{7FFBB661-F53E-4EA6-9A35-16CB1E70E291}" srcOrd="0" destOrd="0" presId="urn:microsoft.com/office/officeart/2016/7/layout/RepeatingBendingProcessNew"/>
    <dgm:cxn modelId="{4DBF61FB-CDAA-43EA-AE2F-96AD359FBF29}" type="presOf" srcId="{636050B6-6861-4F21-93F5-988F3ED54EDC}" destId="{6AD94CB1-65BD-47BB-A87F-3478D7DDC995}" srcOrd="1" destOrd="0" presId="urn:microsoft.com/office/officeart/2016/7/layout/RepeatingBendingProcessNew"/>
    <dgm:cxn modelId="{A81BDF19-C557-4CB6-B81E-50F9EB8F2D1F}" type="presParOf" srcId="{51A787AE-C635-47E1-9F64-1DC6A7D9E632}" destId="{7FFBB661-F53E-4EA6-9A35-16CB1E70E291}" srcOrd="0" destOrd="0" presId="urn:microsoft.com/office/officeart/2016/7/layout/RepeatingBendingProcessNew"/>
    <dgm:cxn modelId="{1ED6FBD0-0A68-493F-A71D-768671B8C16B}" type="presParOf" srcId="{51A787AE-C635-47E1-9F64-1DC6A7D9E632}" destId="{373F680F-BD83-492B-AF8B-559C25E42202}" srcOrd="1" destOrd="0" presId="urn:microsoft.com/office/officeart/2016/7/layout/RepeatingBendingProcessNew"/>
    <dgm:cxn modelId="{11F90CFA-A580-4A2C-A36C-F2BADD2A5060}" type="presParOf" srcId="{373F680F-BD83-492B-AF8B-559C25E42202}" destId="{4B988A92-229A-44CC-A401-EA293EFB20DA}" srcOrd="0" destOrd="0" presId="urn:microsoft.com/office/officeart/2016/7/layout/RepeatingBendingProcessNew"/>
    <dgm:cxn modelId="{C61A835F-9E5E-428B-A777-6A2233EFB5FD}" type="presParOf" srcId="{51A787AE-C635-47E1-9F64-1DC6A7D9E632}" destId="{5FED467F-A0A5-407C-944F-B6F0EE80128E}" srcOrd="2" destOrd="0" presId="urn:microsoft.com/office/officeart/2016/7/layout/RepeatingBendingProcessNew"/>
    <dgm:cxn modelId="{D2383686-44DC-40E1-9D6A-80F2E074CE4F}" type="presParOf" srcId="{51A787AE-C635-47E1-9F64-1DC6A7D9E632}" destId="{6283BC00-0A21-4359-AB6E-A57746E80B38}" srcOrd="3" destOrd="0" presId="urn:microsoft.com/office/officeart/2016/7/layout/RepeatingBendingProcessNew"/>
    <dgm:cxn modelId="{23F263D3-BE88-4B4F-81CF-8DBDD9AFC7DA}" type="presParOf" srcId="{6283BC00-0A21-4359-AB6E-A57746E80B38}" destId="{202B7F65-E1B9-4638-8620-7CFDBC5D9E2A}" srcOrd="0" destOrd="0" presId="urn:microsoft.com/office/officeart/2016/7/layout/RepeatingBendingProcessNew"/>
    <dgm:cxn modelId="{18313AC9-60E5-4C1C-A70C-C79189C68157}" type="presParOf" srcId="{51A787AE-C635-47E1-9F64-1DC6A7D9E632}" destId="{BD966F22-AEED-4E56-A938-6ABCA2BB24B2}" srcOrd="4" destOrd="0" presId="urn:microsoft.com/office/officeart/2016/7/layout/RepeatingBendingProcessNew"/>
    <dgm:cxn modelId="{883F106F-3962-47BB-AFF1-93990681AEA2}" type="presParOf" srcId="{51A787AE-C635-47E1-9F64-1DC6A7D9E632}" destId="{8363F9CF-98AA-4DC9-8838-29C0D51B7D34}" srcOrd="5" destOrd="0" presId="urn:microsoft.com/office/officeart/2016/7/layout/RepeatingBendingProcessNew"/>
    <dgm:cxn modelId="{7C52F22F-92D3-472D-B3AD-A0B30010D33E}" type="presParOf" srcId="{8363F9CF-98AA-4DC9-8838-29C0D51B7D34}" destId="{8E098C30-CD5F-44DE-9587-5CA5F7F670E4}" srcOrd="0" destOrd="0" presId="urn:microsoft.com/office/officeart/2016/7/layout/RepeatingBendingProcessNew"/>
    <dgm:cxn modelId="{42D763A8-3B1D-4EE2-BEDF-77E8E20B47C9}" type="presParOf" srcId="{51A787AE-C635-47E1-9F64-1DC6A7D9E632}" destId="{090034FC-DF5F-4472-BA00-7F214B1D6E24}" srcOrd="6" destOrd="0" presId="urn:microsoft.com/office/officeart/2016/7/layout/RepeatingBendingProcessNew"/>
    <dgm:cxn modelId="{B9AC57D9-EA2F-4FF8-B2ED-D67CE0DC7E33}" type="presParOf" srcId="{51A787AE-C635-47E1-9F64-1DC6A7D9E632}" destId="{5FC01B94-A687-4A08-A8C6-7AF1E49AC5A1}" srcOrd="7" destOrd="0" presId="urn:microsoft.com/office/officeart/2016/7/layout/RepeatingBendingProcessNew"/>
    <dgm:cxn modelId="{350E99D6-B2E7-4D64-AA57-52272BA32B0E}" type="presParOf" srcId="{5FC01B94-A687-4A08-A8C6-7AF1E49AC5A1}" destId="{8B9CC838-4A60-488F-A134-05252C9D2D55}" srcOrd="0" destOrd="0" presId="urn:microsoft.com/office/officeart/2016/7/layout/RepeatingBendingProcessNew"/>
    <dgm:cxn modelId="{ED15A40C-D6AA-434F-B99E-2C63CED0994E}" type="presParOf" srcId="{51A787AE-C635-47E1-9F64-1DC6A7D9E632}" destId="{967063C1-958C-4839-8DDB-A35476185966}" srcOrd="8" destOrd="0" presId="urn:microsoft.com/office/officeart/2016/7/layout/RepeatingBendingProcessNew"/>
    <dgm:cxn modelId="{E7B97AED-C038-4931-8404-24EB7CB31A01}" type="presParOf" srcId="{51A787AE-C635-47E1-9F64-1DC6A7D9E632}" destId="{6D39EA33-F52C-4BE0-B01B-352554584CF4}" srcOrd="9" destOrd="0" presId="urn:microsoft.com/office/officeart/2016/7/layout/RepeatingBendingProcessNew"/>
    <dgm:cxn modelId="{EA6C9C9F-A698-4B71-87C7-34037CB7A937}" type="presParOf" srcId="{6D39EA33-F52C-4BE0-B01B-352554584CF4}" destId="{6AD94CB1-65BD-47BB-A87F-3478D7DDC995}" srcOrd="0" destOrd="0" presId="urn:microsoft.com/office/officeart/2016/7/layout/RepeatingBendingProcessNew"/>
    <dgm:cxn modelId="{C13D50E9-8F7B-4C58-B3F4-B78E1D13FE50}" type="presParOf" srcId="{51A787AE-C635-47E1-9F64-1DC6A7D9E632}" destId="{85711476-DD8B-4CD4-BABB-0740AFE73B24}" srcOrd="10" destOrd="0" presId="urn:microsoft.com/office/officeart/2016/7/layout/RepeatingBendingProcessNew"/>
    <dgm:cxn modelId="{6A7D4285-2983-4E50-84E2-0F443D35E0C5}" type="presParOf" srcId="{51A787AE-C635-47E1-9F64-1DC6A7D9E632}" destId="{53EB4786-5F7B-4695-9900-4900322C620C}" srcOrd="11" destOrd="0" presId="urn:microsoft.com/office/officeart/2016/7/layout/RepeatingBendingProcessNew"/>
    <dgm:cxn modelId="{546EE85C-55FE-4051-B5B7-0B1CBEED0F1F}" type="presParOf" srcId="{53EB4786-5F7B-4695-9900-4900322C620C}" destId="{B060E7B9-C5C6-4201-90DA-3561C95CDB16}" srcOrd="0" destOrd="0" presId="urn:microsoft.com/office/officeart/2016/7/layout/RepeatingBendingProcessNew"/>
    <dgm:cxn modelId="{39F125A2-A0C7-43C8-9479-F838C5B507AB}" type="presParOf" srcId="{51A787AE-C635-47E1-9F64-1DC6A7D9E632}" destId="{E5B30C84-E19F-4AA5-AC45-043E8677B98F}" srcOrd="12" destOrd="0" presId="urn:microsoft.com/office/officeart/2016/7/layout/RepeatingBendingProcessNew"/>
    <dgm:cxn modelId="{50D028D7-2EF6-4297-B67A-472ABA90F460}" type="presParOf" srcId="{51A787AE-C635-47E1-9F64-1DC6A7D9E632}" destId="{EE731D34-5D93-4CFF-9CC3-F2B13FC7A8BC}" srcOrd="13" destOrd="0" presId="urn:microsoft.com/office/officeart/2016/7/layout/RepeatingBendingProcessNew"/>
    <dgm:cxn modelId="{F34735F6-1517-4D02-905B-A16E701EA0D5}" type="presParOf" srcId="{EE731D34-5D93-4CFF-9CC3-F2B13FC7A8BC}" destId="{4626C328-70D8-4916-AA10-0D8DA66A9F1D}" srcOrd="0" destOrd="0" presId="urn:microsoft.com/office/officeart/2016/7/layout/RepeatingBendingProcessNew"/>
    <dgm:cxn modelId="{EE9BF38D-562F-4D18-8B78-48292373D078}" type="presParOf" srcId="{51A787AE-C635-47E1-9F64-1DC6A7D9E632}" destId="{C731ED89-3EB6-4CAC-A088-F59E430B2F26}" srcOrd="14"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281C9F-D2F0-416D-B165-CD4F9446185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BB17773-2774-4BBA-A846-658BF98C76F9}">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Construction project – build a house</a:t>
          </a:r>
        </a:p>
      </dgm:t>
    </dgm:pt>
    <dgm:pt modelId="{C56F5C74-BA8E-4745-842C-CE76263F46EE}" type="parTrans" cxnId="{D0A5AA30-8A46-429C-A9AB-BC62F6080246}">
      <dgm:prSet/>
      <dgm:spPr/>
      <dgm:t>
        <a:bodyPr/>
        <a:lstStyle/>
        <a:p>
          <a:endParaRPr lang="en-US"/>
        </a:p>
      </dgm:t>
    </dgm:pt>
    <dgm:pt modelId="{AFAABA7B-C168-412D-8DB3-0475BD0C1F20}" type="sibTrans" cxnId="{D0A5AA30-8A46-429C-A9AB-BC62F6080246}">
      <dgm:prSet/>
      <dgm:spPr/>
      <dgm:t>
        <a:bodyPr/>
        <a:lstStyle/>
        <a:p>
          <a:pPr>
            <a:lnSpc>
              <a:spcPct val="100000"/>
            </a:lnSpc>
          </a:pPr>
          <a:endParaRPr lang="en-US"/>
        </a:p>
      </dgm:t>
    </dgm:pt>
    <dgm:pt modelId="{9BD9DCF1-0B30-4914-A789-7D3ED33675CE}">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5 period game – deliverables, partial house is built </a:t>
          </a:r>
        </a:p>
      </dgm:t>
    </dgm:pt>
    <dgm:pt modelId="{F3BCA6FC-9305-44BC-8CF1-A6B8E4D23D67}" type="parTrans" cxnId="{47C65F82-AF3A-4A5E-8221-0B10CE255FA5}">
      <dgm:prSet/>
      <dgm:spPr/>
      <dgm:t>
        <a:bodyPr/>
        <a:lstStyle/>
        <a:p>
          <a:endParaRPr lang="en-US"/>
        </a:p>
      </dgm:t>
    </dgm:pt>
    <dgm:pt modelId="{B90BB401-39E9-4951-AA4F-4536BFABCCFB}" type="sibTrans" cxnId="{47C65F82-AF3A-4A5E-8221-0B10CE255FA5}">
      <dgm:prSet/>
      <dgm:spPr/>
      <dgm:t>
        <a:bodyPr/>
        <a:lstStyle/>
        <a:p>
          <a:pPr>
            <a:lnSpc>
              <a:spcPct val="100000"/>
            </a:lnSpc>
          </a:pPr>
          <a:endParaRPr lang="en-US"/>
        </a:p>
      </dgm:t>
    </dgm:pt>
    <dgm:pt modelId="{2D3FEB98-C9F1-41A3-9F0B-23942D30F605}">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Budget given –  </a:t>
          </a:r>
          <a:r>
            <a:rPr lang="en-US" sz="2000" b="1" dirty="0">
              <a:latin typeface="Times New Roman" panose="02020603050405020304" pitchFamily="18" charset="0"/>
              <a:cs typeface="Times New Roman" panose="02020603050405020304" pitchFamily="18" charset="0"/>
            </a:rPr>
            <a:t>$280,000 </a:t>
          </a:r>
          <a:endParaRPr lang="en-US" sz="2000" dirty="0">
            <a:latin typeface="Times New Roman" panose="02020603050405020304" pitchFamily="18" charset="0"/>
            <a:cs typeface="Times New Roman" panose="02020603050405020304" pitchFamily="18" charset="0"/>
          </a:endParaRPr>
        </a:p>
      </dgm:t>
    </dgm:pt>
    <dgm:pt modelId="{DE918333-020F-4E33-B2EA-496B4FBF17B1}" type="parTrans" cxnId="{C0F75644-B480-434E-803B-BAA83C366DE0}">
      <dgm:prSet/>
      <dgm:spPr/>
      <dgm:t>
        <a:bodyPr/>
        <a:lstStyle/>
        <a:p>
          <a:endParaRPr lang="en-US"/>
        </a:p>
      </dgm:t>
    </dgm:pt>
    <dgm:pt modelId="{3ED12F50-EE91-4005-B721-30A32A274AD5}" type="sibTrans" cxnId="{C0F75644-B480-434E-803B-BAA83C366DE0}">
      <dgm:prSet/>
      <dgm:spPr/>
      <dgm:t>
        <a:bodyPr/>
        <a:lstStyle/>
        <a:p>
          <a:pPr>
            <a:lnSpc>
              <a:spcPct val="100000"/>
            </a:lnSpc>
          </a:pPr>
          <a:endParaRPr lang="en-US"/>
        </a:p>
      </dgm:t>
    </dgm:pt>
    <dgm:pt modelId="{F817F188-4C3B-4A5A-ADFF-F93ABDE301CE}">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Goal –  Allocate the appropriate resources,  Manager the budget, time, efficiency</a:t>
          </a:r>
          <a:r>
            <a:rPr lang="en-US" sz="1500" dirty="0">
              <a:latin typeface="Georgia Pro Semibold"/>
            </a:rPr>
            <a:t>. </a:t>
          </a:r>
        </a:p>
      </dgm:t>
    </dgm:pt>
    <dgm:pt modelId="{58651FB3-02E2-4424-AC47-E5C242C614BE}" type="parTrans" cxnId="{2BC244AA-F7C8-4233-B01E-BCE6CF420FA4}">
      <dgm:prSet/>
      <dgm:spPr/>
      <dgm:t>
        <a:bodyPr/>
        <a:lstStyle/>
        <a:p>
          <a:endParaRPr lang="en-US"/>
        </a:p>
      </dgm:t>
    </dgm:pt>
    <dgm:pt modelId="{5FEE730D-E031-4EBE-A60C-0030CC9FD84D}" type="sibTrans" cxnId="{2BC244AA-F7C8-4233-B01E-BCE6CF420FA4}">
      <dgm:prSet/>
      <dgm:spPr/>
      <dgm:t>
        <a:bodyPr/>
        <a:lstStyle/>
        <a:p>
          <a:pPr>
            <a:lnSpc>
              <a:spcPct val="100000"/>
            </a:lnSpc>
          </a:pPr>
          <a:endParaRPr lang="en-US"/>
        </a:p>
      </dgm:t>
    </dgm:pt>
    <dgm:pt modelId="{FCD52301-9D10-4F86-ACA7-573B0FCD1519}">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4</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position among six competing teams</a:t>
          </a:r>
        </a:p>
      </dgm:t>
    </dgm:pt>
    <dgm:pt modelId="{53454DAE-226B-44D5-ACE1-2A0BA8C3EA23}" type="parTrans" cxnId="{6865E2DE-A344-45E0-9668-63B980AE4926}">
      <dgm:prSet/>
      <dgm:spPr/>
      <dgm:t>
        <a:bodyPr/>
        <a:lstStyle/>
        <a:p>
          <a:endParaRPr lang="en-US"/>
        </a:p>
      </dgm:t>
    </dgm:pt>
    <dgm:pt modelId="{A2EA59F5-175A-4605-B2E8-5ECCB92D5FC1}" type="sibTrans" cxnId="{6865E2DE-A344-45E0-9668-63B980AE4926}">
      <dgm:prSet/>
      <dgm:spPr/>
      <dgm:t>
        <a:bodyPr/>
        <a:lstStyle/>
        <a:p>
          <a:pPr>
            <a:lnSpc>
              <a:spcPct val="100000"/>
            </a:lnSpc>
          </a:pPr>
          <a:endParaRPr lang="en-US"/>
        </a:p>
      </dgm:t>
    </dgm:pt>
    <dgm:pt modelId="{88DC2E3D-5E96-4D72-9B44-35AB2351FF8A}">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Final budget utilized - </a:t>
          </a:r>
          <a:r>
            <a:rPr lang="en-US" sz="2000" b="1" dirty="0">
              <a:latin typeface="Times New Roman" panose="02020603050405020304" pitchFamily="18" charset="0"/>
              <a:cs typeface="Times New Roman" panose="02020603050405020304" pitchFamily="18" charset="0"/>
            </a:rPr>
            <a:t>$ 65,336</a:t>
          </a:r>
          <a:endParaRPr lang="en-US" sz="2000" dirty="0">
            <a:latin typeface="Times New Roman" panose="02020603050405020304" pitchFamily="18" charset="0"/>
            <a:cs typeface="Times New Roman" panose="02020603050405020304" pitchFamily="18" charset="0"/>
          </a:endParaRPr>
        </a:p>
      </dgm:t>
    </dgm:pt>
    <dgm:pt modelId="{A6896A89-D6AD-48E2-B2D3-D2E1FE501CA3}" type="parTrans" cxnId="{4E8C8302-7BBB-4F65-8C43-962B3CA38A40}">
      <dgm:prSet/>
      <dgm:spPr/>
      <dgm:t>
        <a:bodyPr/>
        <a:lstStyle/>
        <a:p>
          <a:endParaRPr lang="en-US"/>
        </a:p>
      </dgm:t>
    </dgm:pt>
    <dgm:pt modelId="{2D2CF291-5620-471F-936B-5057A1D0F881}" type="sibTrans" cxnId="{4E8C8302-7BBB-4F65-8C43-962B3CA38A40}">
      <dgm:prSet/>
      <dgm:spPr/>
      <dgm:t>
        <a:bodyPr/>
        <a:lstStyle/>
        <a:p>
          <a:endParaRPr lang="en-US"/>
        </a:p>
      </dgm:t>
    </dgm:pt>
    <dgm:pt modelId="{AC35F5A9-AB03-49C3-BB68-B81EB67E3FF3}" type="pres">
      <dgm:prSet presAssocID="{29281C9F-D2F0-416D-B165-CD4F9446185E}" presName="root" presStyleCnt="0">
        <dgm:presLayoutVars>
          <dgm:dir/>
          <dgm:resizeHandles val="exact"/>
        </dgm:presLayoutVars>
      </dgm:prSet>
      <dgm:spPr/>
    </dgm:pt>
    <dgm:pt modelId="{A2E84E2E-7FEA-4511-9ED3-3F894FBB9FFE}" type="pres">
      <dgm:prSet presAssocID="{29281C9F-D2F0-416D-B165-CD4F9446185E}" presName="container" presStyleCnt="0">
        <dgm:presLayoutVars>
          <dgm:dir/>
          <dgm:resizeHandles val="exact"/>
        </dgm:presLayoutVars>
      </dgm:prSet>
      <dgm:spPr/>
    </dgm:pt>
    <dgm:pt modelId="{F9557900-F705-45D2-B892-BF3E1FF76BED}" type="pres">
      <dgm:prSet presAssocID="{9BB17773-2774-4BBA-A846-658BF98C76F9}" presName="compNode" presStyleCnt="0"/>
      <dgm:spPr/>
    </dgm:pt>
    <dgm:pt modelId="{423F1FFB-DBC3-491E-BF56-9B4730A91643}" type="pres">
      <dgm:prSet presAssocID="{9BB17773-2774-4BBA-A846-658BF98C76F9}" presName="iconBgRect" presStyleLbl="bgShp" presStyleIdx="0" presStyleCnt="6"/>
      <dgm:spPr/>
    </dgm:pt>
    <dgm:pt modelId="{4D5D1D9D-14E6-40D0-ADF3-B731E358D0DE}" type="pres">
      <dgm:prSet presAssocID="{9BB17773-2774-4BBA-A846-658BF98C76F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6CF730B9-AC58-4F1F-9D3A-FF9A73EDE48B}" type="pres">
      <dgm:prSet presAssocID="{9BB17773-2774-4BBA-A846-658BF98C76F9}" presName="spaceRect" presStyleCnt="0"/>
      <dgm:spPr/>
    </dgm:pt>
    <dgm:pt modelId="{0B63B590-C5D5-4E5D-B2DF-B49A1506808B}" type="pres">
      <dgm:prSet presAssocID="{9BB17773-2774-4BBA-A846-658BF98C76F9}" presName="textRect" presStyleLbl="revTx" presStyleIdx="0" presStyleCnt="6">
        <dgm:presLayoutVars>
          <dgm:chMax val="1"/>
          <dgm:chPref val="1"/>
        </dgm:presLayoutVars>
      </dgm:prSet>
      <dgm:spPr/>
    </dgm:pt>
    <dgm:pt modelId="{8C34F57C-1EF9-4FD3-BD2A-75D2EBF0D033}" type="pres">
      <dgm:prSet presAssocID="{AFAABA7B-C168-412D-8DB3-0475BD0C1F20}" presName="sibTrans" presStyleLbl="sibTrans2D1" presStyleIdx="0" presStyleCnt="0"/>
      <dgm:spPr/>
    </dgm:pt>
    <dgm:pt modelId="{E425BCFF-42B2-42C9-BBEC-6F17D4775650}" type="pres">
      <dgm:prSet presAssocID="{9BD9DCF1-0B30-4914-A789-7D3ED33675CE}" presName="compNode" presStyleCnt="0"/>
      <dgm:spPr/>
    </dgm:pt>
    <dgm:pt modelId="{01535007-B424-40C6-A52E-1A38F6D3D612}" type="pres">
      <dgm:prSet presAssocID="{9BD9DCF1-0B30-4914-A789-7D3ED33675CE}" presName="iconBgRect" presStyleLbl="bgShp" presStyleIdx="1" presStyleCnt="6"/>
      <dgm:spPr/>
    </dgm:pt>
    <dgm:pt modelId="{7C05423C-1830-4E9A-96B1-31514FC5517A}" type="pres">
      <dgm:prSet presAssocID="{9BD9DCF1-0B30-4914-A789-7D3ED33675C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A2984225-4D5E-40C2-8261-D4D8C88C9949}" type="pres">
      <dgm:prSet presAssocID="{9BD9DCF1-0B30-4914-A789-7D3ED33675CE}" presName="spaceRect" presStyleCnt="0"/>
      <dgm:spPr/>
    </dgm:pt>
    <dgm:pt modelId="{A46331B6-C985-4B7C-9F56-1F92134C7F81}" type="pres">
      <dgm:prSet presAssocID="{9BD9DCF1-0B30-4914-A789-7D3ED33675CE}" presName="textRect" presStyleLbl="revTx" presStyleIdx="1" presStyleCnt="6" custScaleX="127361" custLinFactNeighborX="7212" custLinFactNeighborY="1831">
        <dgm:presLayoutVars>
          <dgm:chMax val="1"/>
          <dgm:chPref val="1"/>
        </dgm:presLayoutVars>
      </dgm:prSet>
      <dgm:spPr/>
    </dgm:pt>
    <dgm:pt modelId="{7083994B-E765-436B-8AC6-83819833CAFD}" type="pres">
      <dgm:prSet presAssocID="{B90BB401-39E9-4951-AA4F-4536BFABCCFB}" presName="sibTrans" presStyleLbl="sibTrans2D1" presStyleIdx="0" presStyleCnt="0"/>
      <dgm:spPr/>
    </dgm:pt>
    <dgm:pt modelId="{5F4FD680-6748-4DF3-8BC6-09EE0D928D1A}" type="pres">
      <dgm:prSet presAssocID="{2D3FEB98-C9F1-41A3-9F0B-23942D30F605}" presName="compNode" presStyleCnt="0"/>
      <dgm:spPr/>
    </dgm:pt>
    <dgm:pt modelId="{DDC6B3D8-74CB-4041-9B62-ED66260008DF}" type="pres">
      <dgm:prSet presAssocID="{2D3FEB98-C9F1-41A3-9F0B-23942D30F605}" presName="iconBgRect" presStyleLbl="bgShp" presStyleIdx="2" presStyleCnt="6"/>
      <dgm:spPr/>
    </dgm:pt>
    <dgm:pt modelId="{8910A468-2EF3-463F-93B8-C6CD4D601A64}" type="pres">
      <dgm:prSet presAssocID="{2D3FEB98-C9F1-41A3-9F0B-23942D30F60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CA060984-C2B9-4394-8CBF-6A60B976640E}" type="pres">
      <dgm:prSet presAssocID="{2D3FEB98-C9F1-41A3-9F0B-23942D30F605}" presName="spaceRect" presStyleCnt="0"/>
      <dgm:spPr/>
    </dgm:pt>
    <dgm:pt modelId="{66A08279-4372-4C51-88C4-C52E58F9CA33}" type="pres">
      <dgm:prSet presAssocID="{2D3FEB98-C9F1-41A3-9F0B-23942D30F605}" presName="textRect" presStyleLbl="revTx" presStyleIdx="2" presStyleCnt="6">
        <dgm:presLayoutVars>
          <dgm:chMax val="1"/>
          <dgm:chPref val="1"/>
        </dgm:presLayoutVars>
      </dgm:prSet>
      <dgm:spPr/>
    </dgm:pt>
    <dgm:pt modelId="{BB01D87E-97CB-497F-91EB-7759BF895A44}" type="pres">
      <dgm:prSet presAssocID="{3ED12F50-EE91-4005-B721-30A32A274AD5}" presName="sibTrans" presStyleLbl="sibTrans2D1" presStyleIdx="0" presStyleCnt="0"/>
      <dgm:spPr/>
    </dgm:pt>
    <dgm:pt modelId="{06F65B2D-3197-4B37-8D74-B1C123791AD8}" type="pres">
      <dgm:prSet presAssocID="{F817F188-4C3B-4A5A-ADFF-F93ABDE301CE}" presName="compNode" presStyleCnt="0"/>
      <dgm:spPr/>
    </dgm:pt>
    <dgm:pt modelId="{E2FA3D99-4D95-4E40-92A5-32D9877C930B}" type="pres">
      <dgm:prSet presAssocID="{F817F188-4C3B-4A5A-ADFF-F93ABDE301CE}" presName="iconBgRect" presStyleLbl="bgShp" presStyleIdx="3" presStyleCnt="6"/>
      <dgm:spPr/>
    </dgm:pt>
    <dgm:pt modelId="{2A644109-F00A-442B-926D-CEAB75088BF7}" type="pres">
      <dgm:prSet presAssocID="{F817F188-4C3B-4A5A-ADFF-F93ABDE301C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351EB6E3-C62D-4AF5-AF9E-12B6DB607A21}" type="pres">
      <dgm:prSet presAssocID="{F817F188-4C3B-4A5A-ADFF-F93ABDE301CE}" presName="spaceRect" presStyleCnt="0"/>
      <dgm:spPr/>
    </dgm:pt>
    <dgm:pt modelId="{F8273CC0-33CA-4BE5-B32F-0ABCA5FC6303}" type="pres">
      <dgm:prSet presAssocID="{F817F188-4C3B-4A5A-ADFF-F93ABDE301CE}" presName="textRect" presStyleLbl="revTx" presStyleIdx="3" presStyleCnt="6">
        <dgm:presLayoutVars>
          <dgm:chMax val="1"/>
          <dgm:chPref val="1"/>
        </dgm:presLayoutVars>
      </dgm:prSet>
      <dgm:spPr/>
    </dgm:pt>
    <dgm:pt modelId="{048DABE3-FBD3-4E96-9398-428C1761821D}" type="pres">
      <dgm:prSet presAssocID="{5FEE730D-E031-4EBE-A60C-0030CC9FD84D}" presName="sibTrans" presStyleLbl="sibTrans2D1" presStyleIdx="0" presStyleCnt="0"/>
      <dgm:spPr/>
    </dgm:pt>
    <dgm:pt modelId="{C671F48A-FE1F-4FB5-B0E9-447CB130910E}" type="pres">
      <dgm:prSet presAssocID="{FCD52301-9D10-4F86-ACA7-573B0FCD1519}" presName="compNode" presStyleCnt="0"/>
      <dgm:spPr/>
    </dgm:pt>
    <dgm:pt modelId="{DBAF3A96-30E4-45CA-92BB-B8938B9FC2CC}" type="pres">
      <dgm:prSet presAssocID="{FCD52301-9D10-4F86-ACA7-573B0FCD1519}" presName="iconBgRect" presStyleLbl="bgShp" presStyleIdx="4" presStyleCnt="6"/>
      <dgm:spPr/>
    </dgm:pt>
    <dgm:pt modelId="{698E4FCC-5818-4B91-8E7C-87832DE558FC}" type="pres">
      <dgm:prSet presAssocID="{FCD52301-9D10-4F86-ACA7-573B0FCD151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ophy"/>
        </a:ext>
      </dgm:extLst>
    </dgm:pt>
    <dgm:pt modelId="{F5D7CA45-1A0E-4206-82FD-06E371B0A95F}" type="pres">
      <dgm:prSet presAssocID="{FCD52301-9D10-4F86-ACA7-573B0FCD1519}" presName="spaceRect" presStyleCnt="0"/>
      <dgm:spPr/>
    </dgm:pt>
    <dgm:pt modelId="{7091F4E8-90BE-4EA0-9D1E-E963A2002029}" type="pres">
      <dgm:prSet presAssocID="{FCD52301-9D10-4F86-ACA7-573B0FCD1519}" presName="textRect" presStyleLbl="revTx" presStyleIdx="4" presStyleCnt="6">
        <dgm:presLayoutVars>
          <dgm:chMax val="1"/>
          <dgm:chPref val="1"/>
        </dgm:presLayoutVars>
      </dgm:prSet>
      <dgm:spPr/>
    </dgm:pt>
    <dgm:pt modelId="{96F80CF9-FA09-4B19-ADB7-BD4ABF4DDB02}" type="pres">
      <dgm:prSet presAssocID="{A2EA59F5-175A-4605-B2E8-5ECCB92D5FC1}" presName="sibTrans" presStyleLbl="sibTrans2D1" presStyleIdx="0" presStyleCnt="0"/>
      <dgm:spPr/>
    </dgm:pt>
    <dgm:pt modelId="{9DFB2C2B-3160-4129-A70C-B198C036DBD7}" type="pres">
      <dgm:prSet presAssocID="{88DC2E3D-5E96-4D72-9B44-35AB2351FF8A}" presName="compNode" presStyleCnt="0"/>
      <dgm:spPr/>
    </dgm:pt>
    <dgm:pt modelId="{9922C48E-AFDC-4595-AA5A-A3E3B5A8BB87}" type="pres">
      <dgm:prSet presAssocID="{88DC2E3D-5E96-4D72-9B44-35AB2351FF8A}" presName="iconBgRect" presStyleLbl="bgShp" presStyleIdx="5" presStyleCnt="6"/>
      <dgm:spPr/>
    </dgm:pt>
    <dgm:pt modelId="{3A8E462C-7A96-4CAE-A564-C3213CCAEBBC}" type="pres">
      <dgm:prSet presAssocID="{88DC2E3D-5E96-4D72-9B44-35AB2351FF8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iggy Bank"/>
        </a:ext>
      </dgm:extLst>
    </dgm:pt>
    <dgm:pt modelId="{7A0472B0-D961-4D80-A26A-1E95A52B1A30}" type="pres">
      <dgm:prSet presAssocID="{88DC2E3D-5E96-4D72-9B44-35AB2351FF8A}" presName="spaceRect" presStyleCnt="0"/>
      <dgm:spPr/>
    </dgm:pt>
    <dgm:pt modelId="{CD988DB7-64ED-477A-B67D-F1F552899406}" type="pres">
      <dgm:prSet presAssocID="{88DC2E3D-5E96-4D72-9B44-35AB2351FF8A}" presName="textRect" presStyleLbl="revTx" presStyleIdx="5" presStyleCnt="6">
        <dgm:presLayoutVars>
          <dgm:chMax val="1"/>
          <dgm:chPref val="1"/>
        </dgm:presLayoutVars>
      </dgm:prSet>
      <dgm:spPr/>
    </dgm:pt>
  </dgm:ptLst>
  <dgm:cxnLst>
    <dgm:cxn modelId="{4E8C8302-7BBB-4F65-8C43-962B3CA38A40}" srcId="{29281C9F-D2F0-416D-B165-CD4F9446185E}" destId="{88DC2E3D-5E96-4D72-9B44-35AB2351FF8A}" srcOrd="5" destOrd="0" parTransId="{A6896A89-D6AD-48E2-B2D3-D2E1FE501CA3}" sibTransId="{2D2CF291-5620-471F-936B-5057A1D0F881}"/>
    <dgm:cxn modelId="{046E9903-01DD-4867-8BBB-AFD01D923F32}" type="presOf" srcId="{FCD52301-9D10-4F86-ACA7-573B0FCD1519}" destId="{7091F4E8-90BE-4EA0-9D1E-E963A2002029}" srcOrd="0" destOrd="0" presId="urn:microsoft.com/office/officeart/2018/2/layout/IconCircleList"/>
    <dgm:cxn modelId="{E4D3E021-AE69-43B8-9286-9C708E314B12}" type="presOf" srcId="{88DC2E3D-5E96-4D72-9B44-35AB2351FF8A}" destId="{CD988DB7-64ED-477A-B67D-F1F552899406}" srcOrd="0" destOrd="0" presId="urn:microsoft.com/office/officeart/2018/2/layout/IconCircleList"/>
    <dgm:cxn modelId="{CEFB6523-38BF-445D-957E-B761884B284F}" type="presOf" srcId="{2D3FEB98-C9F1-41A3-9F0B-23942D30F605}" destId="{66A08279-4372-4C51-88C4-C52E58F9CA33}" srcOrd="0" destOrd="0" presId="urn:microsoft.com/office/officeart/2018/2/layout/IconCircleList"/>
    <dgm:cxn modelId="{D0A5AA30-8A46-429C-A9AB-BC62F6080246}" srcId="{29281C9F-D2F0-416D-B165-CD4F9446185E}" destId="{9BB17773-2774-4BBA-A846-658BF98C76F9}" srcOrd="0" destOrd="0" parTransId="{C56F5C74-BA8E-4745-842C-CE76263F46EE}" sibTransId="{AFAABA7B-C168-412D-8DB3-0475BD0C1F20}"/>
    <dgm:cxn modelId="{7087B43C-F80E-46F3-8564-F17EEC2DDE6C}" type="presOf" srcId="{3ED12F50-EE91-4005-B721-30A32A274AD5}" destId="{BB01D87E-97CB-497F-91EB-7759BF895A44}" srcOrd="0" destOrd="0" presId="urn:microsoft.com/office/officeart/2018/2/layout/IconCircleList"/>
    <dgm:cxn modelId="{C0F75644-B480-434E-803B-BAA83C366DE0}" srcId="{29281C9F-D2F0-416D-B165-CD4F9446185E}" destId="{2D3FEB98-C9F1-41A3-9F0B-23942D30F605}" srcOrd="2" destOrd="0" parTransId="{DE918333-020F-4E33-B2EA-496B4FBF17B1}" sibTransId="{3ED12F50-EE91-4005-B721-30A32A274AD5}"/>
    <dgm:cxn modelId="{E498B86D-3E34-4315-82F2-B6B43DC10F6E}" type="presOf" srcId="{B90BB401-39E9-4951-AA4F-4536BFABCCFB}" destId="{7083994B-E765-436B-8AC6-83819833CAFD}" srcOrd="0" destOrd="0" presId="urn:microsoft.com/office/officeart/2018/2/layout/IconCircleList"/>
    <dgm:cxn modelId="{367EEA4F-3EC2-4FED-B1CB-A4F3E3D04422}" type="presOf" srcId="{F817F188-4C3B-4A5A-ADFF-F93ABDE301CE}" destId="{F8273CC0-33CA-4BE5-B32F-0ABCA5FC6303}" srcOrd="0" destOrd="0" presId="urn:microsoft.com/office/officeart/2018/2/layout/IconCircleList"/>
    <dgm:cxn modelId="{47C65F82-AF3A-4A5E-8221-0B10CE255FA5}" srcId="{29281C9F-D2F0-416D-B165-CD4F9446185E}" destId="{9BD9DCF1-0B30-4914-A789-7D3ED33675CE}" srcOrd="1" destOrd="0" parTransId="{F3BCA6FC-9305-44BC-8CF1-A6B8E4D23D67}" sibTransId="{B90BB401-39E9-4951-AA4F-4536BFABCCFB}"/>
    <dgm:cxn modelId="{E39DB595-9FD1-4143-9856-8547B03D9DB4}" type="presOf" srcId="{9BD9DCF1-0B30-4914-A789-7D3ED33675CE}" destId="{A46331B6-C985-4B7C-9F56-1F92134C7F81}" srcOrd="0" destOrd="0" presId="urn:microsoft.com/office/officeart/2018/2/layout/IconCircleList"/>
    <dgm:cxn modelId="{2BC244AA-F7C8-4233-B01E-BCE6CF420FA4}" srcId="{29281C9F-D2F0-416D-B165-CD4F9446185E}" destId="{F817F188-4C3B-4A5A-ADFF-F93ABDE301CE}" srcOrd="3" destOrd="0" parTransId="{58651FB3-02E2-4424-AC47-E5C242C614BE}" sibTransId="{5FEE730D-E031-4EBE-A60C-0030CC9FD84D}"/>
    <dgm:cxn modelId="{71C395C0-7245-494B-8855-A4426CBA5AEB}" type="presOf" srcId="{9BB17773-2774-4BBA-A846-658BF98C76F9}" destId="{0B63B590-C5D5-4E5D-B2DF-B49A1506808B}" srcOrd="0" destOrd="0" presId="urn:microsoft.com/office/officeart/2018/2/layout/IconCircleList"/>
    <dgm:cxn modelId="{68332DDC-B1C1-4642-A517-DBC0DE1B4BFD}" type="presOf" srcId="{AFAABA7B-C168-412D-8DB3-0475BD0C1F20}" destId="{8C34F57C-1EF9-4FD3-BD2A-75D2EBF0D033}" srcOrd="0" destOrd="0" presId="urn:microsoft.com/office/officeart/2018/2/layout/IconCircleList"/>
    <dgm:cxn modelId="{6F0820DE-8669-44D5-8B33-83E5CE78F54E}" type="presOf" srcId="{5FEE730D-E031-4EBE-A60C-0030CC9FD84D}" destId="{048DABE3-FBD3-4E96-9398-428C1761821D}" srcOrd="0" destOrd="0" presId="urn:microsoft.com/office/officeart/2018/2/layout/IconCircleList"/>
    <dgm:cxn modelId="{6865E2DE-A344-45E0-9668-63B980AE4926}" srcId="{29281C9F-D2F0-416D-B165-CD4F9446185E}" destId="{FCD52301-9D10-4F86-ACA7-573B0FCD1519}" srcOrd="4" destOrd="0" parTransId="{53454DAE-226B-44D5-ACE1-2A0BA8C3EA23}" sibTransId="{A2EA59F5-175A-4605-B2E8-5ECCB92D5FC1}"/>
    <dgm:cxn modelId="{252E93F2-FE99-495D-B01C-2C0D42CFA41E}" type="presOf" srcId="{29281C9F-D2F0-416D-B165-CD4F9446185E}" destId="{AC35F5A9-AB03-49C3-BB68-B81EB67E3FF3}" srcOrd="0" destOrd="0" presId="urn:microsoft.com/office/officeart/2018/2/layout/IconCircleList"/>
    <dgm:cxn modelId="{632CA3FD-0172-40CE-88C5-39323C3B7ECE}" type="presOf" srcId="{A2EA59F5-175A-4605-B2E8-5ECCB92D5FC1}" destId="{96F80CF9-FA09-4B19-ADB7-BD4ABF4DDB02}" srcOrd="0" destOrd="0" presId="urn:microsoft.com/office/officeart/2018/2/layout/IconCircleList"/>
    <dgm:cxn modelId="{43266DE5-39A2-40AB-9B44-DFF355E3ABF7}" type="presParOf" srcId="{AC35F5A9-AB03-49C3-BB68-B81EB67E3FF3}" destId="{A2E84E2E-7FEA-4511-9ED3-3F894FBB9FFE}" srcOrd="0" destOrd="0" presId="urn:microsoft.com/office/officeart/2018/2/layout/IconCircleList"/>
    <dgm:cxn modelId="{261F5D00-B80A-4FB3-AB9E-956D0FF8A9F8}" type="presParOf" srcId="{A2E84E2E-7FEA-4511-9ED3-3F894FBB9FFE}" destId="{F9557900-F705-45D2-B892-BF3E1FF76BED}" srcOrd="0" destOrd="0" presId="urn:microsoft.com/office/officeart/2018/2/layout/IconCircleList"/>
    <dgm:cxn modelId="{1142B85B-8441-4266-BE78-98E263BC85A0}" type="presParOf" srcId="{F9557900-F705-45D2-B892-BF3E1FF76BED}" destId="{423F1FFB-DBC3-491E-BF56-9B4730A91643}" srcOrd="0" destOrd="0" presId="urn:microsoft.com/office/officeart/2018/2/layout/IconCircleList"/>
    <dgm:cxn modelId="{EAE0836B-8D95-489A-8434-D0A97A822559}" type="presParOf" srcId="{F9557900-F705-45D2-B892-BF3E1FF76BED}" destId="{4D5D1D9D-14E6-40D0-ADF3-B731E358D0DE}" srcOrd="1" destOrd="0" presId="urn:microsoft.com/office/officeart/2018/2/layout/IconCircleList"/>
    <dgm:cxn modelId="{C41C374C-93A8-4D60-9DBB-A54C06E5DF35}" type="presParOf" srcId="{F9557900-F705-45D2-B892-BF3E1FF76BED}" destId="{6CF730B9-AC58-4F1F-9D3A-FF9A73EDE48B}" srcOrd="2" destOrd="0" presId="urn:microsoft.com/office/officeart/2018/2/layout/IconCircleList"/>
    <dgm:cxn modelId="{86358AD4-C77A-450A-AFCA-75EEA67DEC52}" type="presParOf" srcId="{F9557900-F705-45D2-B892-BF3E1FF76BED}" destId="{0B63B590-C5D5-4E5D-B2DF-B49A1506808B}" srcOrd="3" destOrd="0" presId="urn:microsoft.com/office/officeart/2018/2/layout/IconCircleList"/>
    <dgm:cxn modelId="{827A0F92-666D-4750-9C9A-324E2EC42D1E}" type="presParOf" srcId="{A2E84E2E-7FEA-4511-9ED3-3F894FBB9FFE}" destId="{8C34F57C-1EF9-4FD3-BD2A-75D2EBF0D033}" srcOrd="1" destOrd="0" presId="urn:microsoft.com/office/officeart/2018/2/layout/IconCircleList"/>
    <dgm:cxn modelId="{77B25169-AFEC-4167-A1BA-354C3C56F249}" type="presParOf" srcId="{A2E84E2E-7FEA-4511-9ED3-3F894FBB9FFE}" destId="{E425BCFF-42B2-42C9-BBEC-6F17D4775650}" srcOrd="2" destOrd="0" presId="urn:microsoft.com/office/officeart/2018/2/layout/IconCircleList"/>
    <dgm:cxn modelId="{5F0D48E8-C49E-40B3-BE79-F93D86503A95}" type="presParOf" srcId="{E425BCFF-42B2-42C9-BBEC-6F17D4775650}" destId="{01535007-B424-40C6-A52E-1A38F6D3D612}" srcOrd="0" destOrd="0" presId="urn:microsoft.com/office/officeart/2018/2/layout/IconCircleList"/>
    <dgm:cxn modelId="{268379AA-D782-46CA-B50D-4B8030A3A5D3}" type="presParOf" srcId="{E425BCFF-42B2-42C9-BBEC-6F17D4775650}" destId="{7C05423C-1830-4E9A-96B1-31514FC5517A}" srcOrd="1" destOrd="0" presId="urn:microsoft.com/office/officeart/2018/2/layout/IconCircleList"/>
    <dgm:cxn modelId="{3F81C362-E4D7-4059-A0C3-3EF180CBA057}" type="presParOf" srcId="{E425BCFF-42B2-42C9-BBEC-6F17D4775650}" destId="{A2984225-4D5E-40C2-8261-D4D8C88C9949}" srcOrd="2" destOrd="0" presId="urn:microsoft.com/office/officeart/2018/2/layout/IconCircleList"/>
    <dgm:cxn modelId="{456E2B0E-257C-4FDA-BA20-27FD1A8DEED8}" type="presParOf" srcId="{E425BCFF-42B2-42C9-BBEC-6F17D4775650}" destId="{A46331B6-C985-4B7C-9F56-1F92134C7F81}" srcOrd="3" destOrd="0" presId="urn:microsoft.com/office/officeart/2018/2/layout/IconCircleList"/>
    <dgm:cxn modelId="{FF5D9E4C-1FEE-481C-BB7F-FD726392D6C1}" type="presParOf" srcId="{A2E84E2E-7FEA-4511-9ED3-3F894FBB9FFE}" destId="{7083994B-E765-436B-8AC6-83819833CAFD}" srcOrd="3" destOrd="0" presId="urn:microsoft.com/office/officeart/2018/2/layout/IconCircleList"/>
    <dgm:cxn modelId="{3A78C755-0F6E-488A-9AA7-0096C81F079F}" type="presParOf" srcId="{A2E84E2E-7FEA-4511-9ED3-3F894FBB9FFE}" destId="{5F4FD680-6748-4DF3-8BC6-09EE0D928D1A}" srcOrd="4" destOrd="0" presId="urn:microsoft.com/office/officeart/2018/2/layout/IconCircleList"/>
    <dgm:cxn modelId="{426BF21C-C821-4CED-AE21-13FB288B75B7}" type="presParOf" srcId="{5F4FD680-6748-4DF3-8BC6-09EE0D928D1A}" destId="{DDC6B3D8-74CB-4041-9B62-ED66260008DF}" srcOrd="0" destOrd="0" presId="urn:microsoft.com/office/officeart/2018/2/layout/IconCircleList"/>
    <dgm:cxn modelId="{F8784418-CDBD-45A9-A095-6B2052E916B3}" type="presParOf" srcId="{5F4FD680-6748-4DF3-8BC6-09EE0D928D1A}" destId="{8910A468-2EF3-463F-93B8-C6CD4D601A64}" srcOrd="1" destOrd="0" presId="urn:microsoft.com/office/officeart/2018/2/layout/IconCircleList"/>
    <dgm:cxn modelId="{0EE7EA67-2D7F-4496-BFF6-9BF31A7FBF38}" type="presParOf" srcId="{5F4FD680-6748-4DF3-8BC6-09EE0D928D1A}" destId="{CA060984-C2B9-4394-8CBF-6A60B976640E}" srcOrd="2" destOrd="0" presId="urn:microsoft.com/office/officeart/2018/2/layout/IconCircleList"/>
    <dgm:cxn modelId="{E42338C2-A6C3-4AAB-AB39-F18A0792D66D}" type="presParOf" srcId="{5F4FD680-6748-4DF3-8BC6-09EE0D928D1A}" destId="{66A08279-4372-4C51-88C4-C52E58F9CA33}" srcOrd="3" destOrd="0" presId="urn:microsoft.com/office/officeart/2018/2/layout/IconCircleList"/>
    <dgm:cxn modelId="{B4C81972-4F08-423F-9546-D79E54CCB1DE}" type="presParOf" srcId="{A2E84E2E-7FEA-4511-9ED3-3F894FBB9FFE}" destId="{BB01D87E-97CB-497F-91EB-7759BF895A44}" srcOrd="5" destOrd="0" presId="urn:microsoft.com/office/officeart/2018/2/layout/IconCircleList"/>
    <dgm:cxn modelId="{AB40AB0A-8D2D-41AE-AC4E-D254B9B50FEC}" type="presParOf" srcId="{A2E84E2E-7FEA-4511-9ED3-3F894FBB9FFE}" destId="{06F65B2D-3197-4B37-8D74-B1C123791AD8}" srcOrd="6" destOrd="0" presId="urn:microsoft.com/office/officeart/2018/2/layout/IconCircleList"/>
    <dgm:cxn modelId="{E9E1E624-9F56-4948-B235-2400EB2A6215}" type="presParOf" srcId="{06F65B2D-3197-4B37-8D74-B1C123791AD8}" destId="{E2FA3D99-4D95-4E40-92A5-32D9877C930B}" srcOrd="0" destOrd="0" presId="urn:microsoft.com/office/officeart/2018/2/layout/IconCircleList"/>
    <dgm:cxn modelId="{51460B99-FC57-4E2D-85BC-14DF20290987}" type="presParOf" srcId="{06F65B2D-3197-4B37-8D74-B1C123791AD8}" destId="{2A644109-F00A-442B-926D-CEAB75088BF7}" srcOrd="1" destOrd="0" presId="urn:microsoft.com/office/officeart/2018/2/layout/IconCircleList"/>
    <dgm:cxn modelId="{500BD269-4AA7-4B54-8DD6-B3A2F906B19B}" type="presParOf" srcId="{06F65B2D-3197-4B37-8D74-B1C123791AD8}" destId="{351EB6E3-C62D-4AF5-AF9E-12B6DB607A21}" srcOrd="2" destOrd="0" presId="urn:microsoft.com/office/officeart/2018/2/layout/IconCircleList"/>
    <dgm:cxn modelId="{21DBBBBA-FDAA-4D2B-B4BB-B5061A2C3243}" type="presParOf" srcId="{06F65B2D-3197-4B37-8D74-B1C123791AD8}" destId="{F8273CC0-33CA-4BE5-B32F-0ABCA5FC6303}" srcOrd="3" destOrd="0" presId="urn:microsoft.com/office/officeart/2018/2/layout/IconCircleList"/>
    <dgm:cxn modelId="{4CDAE5B0-BF18-4F9A-9104-C34143FF198D}" type="presParOf" srcId="{A2E84E2E-7FEA-4511-9ED3-3F894FBB9FFE}" destId="{048DABE3-FBD3-4E96-9398-428C1761821D}" srcOrd="7" destOrd="0" presId="urn:microsoft.com/office/officeart/2018/2/layout/IconCircleList"/>
    <dgm:cxn modelId="{98045C1E-0BA9-40F5-B0C8-B15A904AF64D}" type="presParOf" srcId="{A2E84E2E-7FEA-4511-9ED3-3F894FBB9FFE}" destId="{C671F48A-FE1F-4FB5-B0E9-447CB130910E}" srcOrd="8" destOrd="0" presId="urn:microsoft.com/office/officeart/2018/2/layout/IconCircleList"/>
    <dgm:cxn modelId="{048A08B5-BAC5-44A0-A6CA-E39A8AE492A1}" type="presParOf" srcId="{C671F48A-FE1F-4FB5-B0E9-447CB130910E}" destId="{DBAF3A96-30E4-45CA-92BB-B8938B9FC2CC}" srcOrd="0" destOrd="0" presId="urn:microsoft.com/office/officeart/2018/2/layout/IconCircleList"/>
    <dgm:cxn modelId="{92DFAFB7-D877-4080-B13F-CC27D3AEB428}" type="presParOf" srcId="{C671F48A-FE1F-4FB5-B0E9-447CB130910E}" destId="{698E4FCC-5818-4B91-8E7C-87832DE558FC}" srcOrd="1" destOrd="0" presId="urn:microsoft.com/office/officeart/2018/2/layout/IconCircleList"/>
    <dgm:cxn modelId="{275C1A83-4D0F-4F6C-A3D5-4081A9FB80BD}" type="presParOf" srcId="{C671F48A-FE1F-4FB5-B0E9-447CB130910E}" destId="{F5D7CA45-1A0E-4206-82FD-06E371B0A95F}" srcOrd="2" destOrd="0" presId="urn:microsoft.com/office/officeart/2018/2/layout/IconCircleList"/>
    <dgm:cxn modelId="{05C94E61-758F-446B-8699-8904088372A8}" type="presParOf" srcId="{C671F48A-FE1F-4FB5-B0E9-447CB130910E}" destId="{7091F4E8-90BE-4EA0-9D1E-E963A2002029}" srcOrd="3" destOrd="0" presId="urn:microsoft.com/office/officeart/2018/2/layout/IconCircleList"/>
    <dgm:cxn modelId="{3CE47340-E485-4EB2-ABA5-D24CA9F88CB6}" type="presParOf" srcId="{A2E84E2E-7FEA-4511-9ED3-3F894FBB9FFE}" destId="{96F80CF9-FA09-4B19-ADB7-BD4ABF4DDB02}" srcOrd="9" destOrd="0" presId="urn:microsoft.com/office/officeart/2018/2/layout/IconCircleList"/>
    <dgm:cxn modelId="{137F7B94-5933-47DD-8283-809A5E48A43A}" type="presParOf" srcId="{A2E84E2E-7FEA-4511-9ED3-3F894FBB9FFE}" destId="{9DFB2C2B-3160-4129-A70C-B198C036DBD7}" srcOrd="10" destOrd="0" presId="urn:microsoft.com/office/officeart/2018/2/layout/IconCircleList"/>
    <dgm:cxn modelId="{33407C9B-2DCC-4456-BF0A-61E59531C3F7}" type="presParOf" srcId="{9DFB2C2B-3160-4129-A70C-B198C036DBD7}" destId="{9922C48E-AFDC-4595-AA5A-A3E3B5A8BB87}" srcOrd="0" destOrd="0" presId="urn:microsoft.com/office/officeart/2018/2/layout/IconCircleList"/>
    <dgm:cxn modelId="{4DCAE361-5D44-438E-BCBE-06C1F0787A2C}" type="presParOf" srcId="{9DFB2C2B-3160-4129-A70C-B198C036DBD7}" destId="{3A8E462C-7A96-4CAE-A564-C3213CCAEBBC}" srcOrd="1" destOrd="0" presId="urn:microsoft.com/office/officeart/2018/2/layout/IconCircleList"/>
    <dgm:cxn modelId="{88973E01-241E-445D-BDA6-3853B7A901F4}" type="presParOf" srcId="{9DFB2C2B-3160-4129-A70C-B198C036DBD7}" destId="{7A0472B0-D961-4D80-A26A-1E95A52B1A30}" srcOrd="2" destOrd="0" presId="urn:microsoft.com/office/officeart/2018/2/layout/IconCircleList"/>
    <dgm:cxn modelId="{6FCA8CD4-5469-4199-8C6E-2D3AEDEAAB4C}" type="presParOf" srcId="{9DFB2C2B-3160-4129-A70C-B198C036DBD7}" destId="{CD988DB7-64ED-477A-B67D-F1F552899406}"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BB393B-BFDC-4477-9B0E-C1B60DE1BBE8}"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7C14B502-609C-4D38-91E9-373173386144}">
      <dgm:prSet custT="1"/>
      <dgm:spPr/>
      <dgm:t>
        <a:bodyPr/>
        <a:lstStyle/>
        <a:p>
          <a:r>
            <a:rPr lang="en-US" sz="3000" b="1" dirty="0">
              <a:latin typeface="Times New Roman" panose="02020603050405020304" pitchFamily="18" charset="0"/>
              <a:cs typeface="Times New Roman" panose="02020603050405020304" pitchFamily="18" charset="0"/>
            </a:rPr>
            <a:t>Solution:</a:t>
          </a:r>
          <a:endParaRPr lang="en-US" sz="3000" dirty="0">
            <a:latin typeface="Times New Roman" panose="02020603050405020304" pitchFamily="18" charset="0"/>
            <a:cs typeface="Times New Roman" panose="02020603050405020304" pitchFamily="18" charset="0"/>
          </a:endParaRPr>
        </a:p>
      </dgm:t>
    </dgm:pt>
    <dgm:pt modelId="{5681241A-175A-407B-BC56-D93987053153}" type="parTrans" cxnId="{C34F19CB-BF08-4093-AF67-287B9C4A34DD}">
      <dgm:prSet/>
      <dgm:spPr/>
      <dgm:t>
        <a:bodyPr/>
        <a:lstStyle/>
        <a:p>
          <a:endParaRPr lang="en-US"/>
        </a:p>
      </dgm:t>
    </dgm:pt>
    <dgm:pt modelId="{05AC1748-5FBB-4BE8-A8CE-085758A752A7}" type="sibTrans" cxnId="{C34F19CB-BF08-4093-AF67-287B9C4A34DD}">
      <dgm:prSet/>
      <dgm:spPr/>
      <dgm:t>
        <a:bodyPr/>
        <a:lstStyle/>
        <a:p>
          <a:endParaRPr lang="en-US"/>
        </a:p>
      </dgm:t>
    </dgm:pt>
    <dgm:pt modelId="{FAB99D52-99FE-4B18-8C2C-D034DBBAD324}">
      <dgm:prSet custT="1"/>
      <dgm:spPr/>
      <dgm:t>
        <a:bodyPr/>
        <a:lstStyle/>
        <a:p>
          <a:r>
            <a:rPr lang="en-US" sz="2000">
              <a:latin typeface="Times New Roman" panose="02020603050405020304" pitchFamily="18" charset="0"/>
              <a:cs typeface="Times New Roman" panose="02020603050405020304" pitchFamily="18" charset="0"/>
            </a:rPr>
            <a:t>Set up a MS -Teams  group BUS 501 Team 2.</a:t>
          </a:r>
        </a:p>
      </dgm:t>
    </dgm:pt>
    <dgm:pt modelId="{F0A758B2-881D-4E92-B22E-EBD8C3D210BF}" type="sibTrans" cxnId="{FAA54B23-384E-48C7-8EEC-41CB8E8743EE}">
      <dgm:prSet/>
      <dgm:spPr/>
      <dgm:t>
        <a:bodyPr/>
        <a:lstStyle/>
        <a:p>
          <a:endParaRPr lang="en-US"/>
        </a:p>
      </dgm:t>
    </dgm:pt>
    <dgm:pt modelId="{BAB3AB5F-FD4A-4240-98EE-32E82254D207}" type="parTrans" cxnId="{FAA54B23-384E-48C7-8EEC-41CB8E8743EE}">
      <dgm:prSet/>
      <dgm:spPr/>
      <dgm:t>
        <a:bodyPr/>
        <a:lstStyle/>
        <a:p>
          <a:endParaRPr lang="en-US"/>
        </a:p>
      </dgm:t>
    </dgm:pt>
    <dgm:pt modelId="{6CB72EDD-7CF1-43F4-917F-7B57D1D583AB}">
      <dgm:prSet custT="1"/>
      <dgm:spPr/>
      <dgm:t>
        <a:bodyPr/>
        <a:lstStyle/>
        <a:p>
          <a:r>
            <a:rPr lang="en-US" sz="2000" dirty="0">
              <a:latin typeface="Times New Roman" panose="02020603050405020304" pitchFamily="18" charset="0"/>
              <a:cs typeface="Times New Roman" panose="02020603050405020304" pitchFamily="18" charset="0"/>
            </a:rPr>
            <a:t>Read the Players guide.</a:t>
          </a:r>
        </a:p>
      </dgm:t>
    </dgm:pt>
    <dgm:pt modelId="{B999726B-E59F-440A-BDB1-1422C0157276}" type="sibTrans" cxnId="{553B4838-1105-4970-B56E-D4A796E35339}">
      <dgm:prSet/>
      <dgm:spPr/>
      <dgm:t>
        <a:bodyPr/>
        <a:lstStyle/>
        <a:p>
          <a:endParaRPr lang="en-US"/>
        </a:p>
      </dgm:t>
    </dgm:pt>
    <dgm:pt modelId="{D73AA407-A232-4672-BE79-914CE499DE76}" type="parTrans" cxnId="{553B4838-1105-4970-B56E-D4A796E35339}">
      <dgm:prSet/>
      <dgm:spPr/>
      <dgm:t>
        <a:bodyPr/>
        <a:lstStyle/>
        <a:p>
          <a:endParaRPr lang="en-US"/>
        </a:p>
      </dgm:t>
    </dgm:pt>
    <dgm:pt modelId="{539EE1A6-B74E-4974-8F98-0BB5A2EBBDC9}">
      <dgm:prSet custT="1"/>
      <dgm:spPr/>
      <dgm:t>
        <a:bodyPr/>
        <a:lstStyle/>
        <a:p>
          <a:r>
            <a:rPr lang="en-US" sz="2000" dirty="0">
              <a:latin typeface="Times New Roman" panose="02020603050405020304" pitchFamily="18" charset="0"/>
              <a:cs typeface="Times New Roman" panose="02020603050405020304" pitchFamily="18" charset="0"/>
            </a:rPr>
            <a:t>Every team member must check for the submission, twice a week. </a:t>
          </a:r>
        </a:p>
      </dgm:t>
    </dgm:pt>
    <dgm:pt modelId="{819B9B4A-FED4-4202-BB10-23F5AD054D1B}" type="sibTrans" cxnId="{95A5FAFB-8CD9-4960-A1B6-8F1363EA1FAB}">
      <dgm:prSet/>
      <dgm:spPr/>
      <dgm:t>
        <a:bodyPr/>
        <a:lstStyle/>
        <a:p>
          <a:endParaRPr lang="en-US"/>
        </a:p>
      </dgm:t>
    </dgm:pt>
    <dgm:pt modelId="{25BFC4AF-BF5F-4AB8-941C-1FC41E889D8D}" type="parTrans" cxnId="{95A5FAFB-8CD9-4960-A1B6-8F1363EA1FAB}">
      <dgm:prSet/>
      <dgm:spPr/>
      <dgm:t>
        <a:bodyPr/>
        <a:lstStyle/>
        <a:p>
          <a:endParaRPr lang="en-US"/>
        </a:p>
      </dgm:t>
    </dgm:pt>
    <dgm:pt modelId="{1FFC21F8-ACBC-474B-9348-4B7906363C78}">
      <dgm:prSet custT="1"/>
      <dgm:spPr/>
      <dgm:t>
        <a:bodyPr/>
        <a:lstStyle/>
        <a:p>
          <a:r>
            <a:rPr lang="en-US" sz="2000" dirty="0">
              <a:latin typeface="Times New Roman" panose="02020603050405020304" pitchFamily="18" charset="0"/>
              <a:cs typeface="Times New Roman" panose="02020603050405020304" pitchFamily="18" charset="0"/>
            </a:rPr>
            <a:t>Bid again – With a fresh Strategy.</a:t>
          </a:r>
        </a:p>
      </dgm:t>
    </dgm:pt>
    <dgm:pt modelId="{374A23AD-85AD-485F-B642-6DBD3FEA6B0A}" type="sibTrans" cxnId="{D9E6561A-BCC7-4739-826D-274D6B9E034C}">
      <dgm:prSet/>
      <dgm:spPr/>
      <dgm:t>
        <a:bodyPr/>
        <a:lstStyle/>
        <a:p>
          <a:endParaRPr lang="en-US"/>
        </a:p>
      </dgm:t>
    </dgm:pt>
    <dgm:pt modelId="{C071ACC4-AE53-4F4B-B877-D80DB2DDC9F6}" type="parTrans" cxnId="{D9E6561A-BCC7-4739-826D-274D6B9E034C}">
      <dgm:prSet/>
      <dgm:spPr/>
      <dgm:t>
        <a:bodyPr/>
        <a:lstStyle/>
        <a:p>
          <a:endParaRPr lang="en-US"/>
        </a:p>
      </dgm:t>
    </dgm:pt>
    <dgm:pt modelId="{7E117312-C177-437C-99D0-CF9B78C214FD}" type="pres">
      <dgm:prSet presAssocID="{A7BB393B-BFDC-4477-9B0E-C1B60DE1BBE8}" presName="Name0" presStyleCnt="0">
        <dgm:presLayoutVars>
          <dgm:dir/>
          <dgm:resizeHandles val="exact"/>
        </dgm:presLayoutVars>
      </dgm:prSet>
      <dgm:spPr/>
    </dgm:pt>
    <dgm:pt modelId="{28C30E04-FA19-4772-88BD-6B8EB24649CF}" type="pres">
      <dgm:prSet presAssocID="{7C14B502-609C-4D38-91E9-373173386144}" presName="node" presStyleLbl="node1" presStyleIdx="0" presStyleCnt="1">
        <dgm:presLayoutVars>
          <dgm:bulletEnabled val="1"/>
        </dgm:presLayoutVars>
      </dgm:prSet>
      <dgm:spPr/>
    </dgm:pt>
  </dgm:ptLst>
  <dgm:cxnLst>
    <dgm:cxn modelId="{D9E6561A-BCC7-4739-826D-274D6B9E034C}" srcId="{7C14B502-609C-4D38-91E9-373173386144}" destId="{1FFC21F8-ACBC-474B-9348-4B7906363C78}" srcOrd="3" destOrd="0" parTransId="{C071ACC4-AE53-4F4B-B877-D80DB2DDC9F6}" sibTransId="{374A23AD-85AD-485F-B642-6DBD3FEA6B0A}"/>
    <dgm:cxn modelId="{FAA54B23-384E-48C7-8EEC-41CB8E8743EE}" srcId="{7C14B502-609C-4D38-91E9-373173386144}" destId="{FAB99D52-99FE-4B18-8C2C-D034DBBAD324}" srcOrd="0" destOrd="0" parTransId="{BAB3AB5F-FD4A-4240-98EE-32E82254D207}" sibTransId="{F0A758B2-881D-4E92-B22E-EBD8C3D210BF}"/>
    <dgm:cxn modelId="{553B4838-1105-4970-B56E-D4A796E35339}" srcId="{7C14B502-609C-4D38-91E9-373173386144}" destId="{6CB72EDD-7CF1-43F4-917F-7B57D1D583AB}" srcOrd="1" destOrd="0" parTransId="{D73AA407-A232-4672-BE79-914CE499DE76}" sibTransId="{B999726B-E59F-440A-BDB1-1422C0157276}"/>
    <dgm:cxn modelId="{04F47E6B-EE33-46F8-A720-26DAE036D7EC}" type="presOf" srcId="{6CB72EDD-7CF1-43F4-917F-7B57D1D583AB}" destId="{28C30E04-FA19-4772-88BD-6B8EB24649CF}" srcOrd="0" destOrd="2" presId="urn:microsoft.com/office/officeart/2016/7/layout/BasicProcessNew"/>
    <dgm:cxn modelId="{C79DB46D-1394-4045-B287-492270A95ACE}" type="presOf" srcId="{FAB99D52-99FE-4B18-8C2C-D034DBBAD324}" destId="{28C30E04-FA19-4772-88BD-6B8EB24649CF}" srcOrd="0" destOrd="1" presId="urn:microsoft.com/office/officeart/2016/7/layout/BasicProcessNew"/>
    <dgm:cxn modelId="{6DAFD372-814B-4E8F-86D5-FE7CE498A4BF}" type="presOf" srcId="{7C14B502-609C-4D38-91E9-373173386144}" destId="{28C30E04-FA19-4772-88BD-6B8EB24649CF}" srcOrd="0" destOrd="0" presId="urn:microsoft.com/office/officeart/2016/7/layout/BasicProcessNew"/>
    <dgm:cxn modelId="{06382FAF-85E2-44C5-935F-5FD5AD8D52F4}" type="presOf" srcId="{1FFC21F8-ACBC-474B-9348-4B7906363C78}" destId="{28C30E04-FA19-4772-88BD-6B8EB24649CF}" srcOrd="0" destOrd="4" presId="urn:microsoft.com/office/officeart/2016/7/layout/BasicProcessNew"/>
    <dgm:cxn modelId="{DA0870BF-6DD3-4C75-8E40-2F994BF508EB}" type="presOf" srcId="{A7BB393B-BFDC-4477-9B0E-C1B60DE1BBE8}" destId="{7E117312-C177-437C-99D0-CF9B78C214FD}" srcOrd="0" destOrd="0" presId="urn:microsoft.com/office/officeart/2016/7/layout/BasicProcessNew"/>
    <dgm:cxn modelId="{C34F19CB-BF08-4093-AF67-287B9C4A34DD}" srcId="{A7BB393B-BFDC-4477-9B0E-C1B60DE1BBE8}" destId="{7C14B502-609C-4D38-91E9-373173386144}" srcOrd="0" destOrd="0" parTransId="{5681241A-175A-407B-BC56-D93987053153}" sibTransId="{05AC1748-5FBB-4BE8-A8CE-085758A752A7}"/>
    <dgm:cxn modelId="{12F4D1E5-7717-49AB-889C-A914BF0EE6B8}" type="presOf" srcId="{539EE1A6-B74E-4974-8F98-0BB5A2EBBDC9}" destId="{28C30E04-FA19-4772-88BD-6B8EB24649CF}" srcOrd="0" destOrd="3" presId="urn:microsoft.com/office/officeart/2016/7/layout/BasicProcessNew"/>
    <dgm:cxn modelId="{95A5FAFB-8CD9-4960-A1B6-8F1363EA1FAB}" srcId="{7C14B502-609C-4D38-91E9-373173386144}" destId="{539EE1A6-B74E-4974-8F98-0BB5A2EBBDC9}" srcOrd="2" destOrd="0" parTransId="{25BFC4AF-BF5F-4AB8-941C-1FC41E889D8D}" sibTransId="{819B9B4A-FED4-4202-BB10-23F5AD054D1B}"/>
    <dgm:cxn modelId="{CB1C3578-EE1F-4C35-86C8-82061C98B555}" type="presParOf" srcId="{7E117312-C177-437C-99D0-CF9B78C214FD}" destId="{28C30E04-FA19-4772-88BD-6B8EB24649CF}" srcOrd="0" destOrd="0" presId="urn:microsoft.com/office/officeart/2016/7/layout/Basic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C3D9D7-4908-4ADE-8AE4-82DB0F77551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5380D69-3381-4D6B-AC83-7B02D8DF8BEE}">
      <dgm:prSet custT="1"/>
      <dgm:spPr/>
      <dgm:t>
        <a:bodyPr/>
        <a:lstStyle/>
        <a:p>
          <a:r>
            <a:rPr lang="en-US" sz="2000" dirty="0">
              <a:latin typeface="Times New Roman" panose="02020603050405020304" pitchFamily="18" charset="0"/>
              <a:cs typeface="Times New Roman" panose="02020603050405020304" pitchFamily="18" charset="0"/>
            </a:rPr>
            <a:t>Based on critical path,  we prioritized period task</a:t>
          </a:r>
        </a:p>
      </dgm:t>
    </dgm:pt>
    <dgm:pt modelId="{91ED2F0F-8605-40E1-BB77-5EA65D4F175F}" type="parTrans" cxnId="{B1069CA7-F554-4A36-BA6A-705241A03F98}">
      <dgm:prSet/>
      <dgm:spPr/>
      <dgm:t>
        <a:bodyPr/>
        <a:lstStyle/>
        <a:p>
          <a:endParaRPr lang="en-US"/>
        </a:p>
      </dgm:t>
    </dgm:pt>
    <dgm:pt modelId="{392E665B-AAEE-4F50-8066-61D3D7731945}" type="sibTrans" cxnId="{B1069CA7-F554-4A36-BA6A-705241A03F98}">
      <dgm:prSet/>
      <dgm:spPr/>
      <dgm:t>
        <a:bodyPr/>
        <a:lstStyle/>
        <a:p>
          <a:endParaRPr lang="en-US"/>
        </a:p>
      </dgm:t>
    </dgm:pt>
    <dgm:pt modelId="{F0C1FF83-4A8E-48A9-8E70-E1CFC6039FD8}">
      <dgm:prSet custT="1"/>
      <dgm:spPr/>
      <dgm:t>
        <a:bodyPr/>
        <a:lstStyle/>
        <a:p>
          <a:r>
            <a:rPr lang="en-US" sz="2000" dirty="0">
              <a:latin typeface="Times New Roman" panose="02020603050405020304" pitchFamily="18" charset="0"/>
              <a:cs typeface="Times New Roman" panose="02020603050405020304" pitchFamily="18" charset="0"/>
            </a:rPr>
            <a:t>Resource management tools &amp; techniques to evaluate and monitor</a:t>
          </a:r>
        </a:p>
      </dgm:t>
    </dgm:pt>
    <dgm:pt modelId="{3C92CDB4-2260-46C6-BAC6-C3D47B233F1A}" type="parTrans" cxnId="{4733F3D6-5BEB-4A6C-9733-53478D5DAE20}">
      <dgm:prSet/>
      <dgm:spPr/>
      <dgm:t>
        <a:bodyPr/>
        <a:lstStyle/>
        <a:p>
          <a:endParaRPr lang="en-US"/>
        </a:p>
      </dgm:t>
    </dgm:pt>
    <dgm:pt modelId="{139CEED4-C979-4540-80BB-0D286C79E2F9}" type="sibTrans" cxnId="{4733F3D6-5BEB-4A6C-9733-53478D5DAE20}">
      <dgm:prSet/>
      <dgm:spPr/>
      <dgm:t>
        <a:bodyPr/>
        <a:lstStyle/>
        <a:p>
          <a:endParaRPr lang="en-US"/>
        </a:p>
      </dgm:t>
    </dgm:pt>
    <dgm:pt modelId="{8D36C307-8111-4FC6-A6FA-B9B6FCAE4AA3}">
      <dgm:prSet custT="1"/>
      <dgm:spPr/>
      <dgm:t>
        <a:bodyPr/>
        <a:lstStyle/>
        <a:p>
          <a:r>
            <a:rPr lang="en-US" sz="2000" dirty="0">
              <a:latin typeface="Times New Roman" panose="02020603050405020304" pitchFamily="18" charset="0"/>
              <a:cs typeface="Times New Roman" panose="02020603050405020304" pitchFamily="18" charset="0"/>
            </a:rPr>
            <a:t>Bidding the resource based on skill, flexibility, cost, and time</a:t>
          </a:r>
        </a:p>
      </dgm:t>
    </dgm:pt>
    <dgm:pt modelId="{231169AB-E5AB-40BE-AF97-773B4D36C4AF}" type="parTrans" cxnId="{85AA08D3-16FF-46F0-8E69-D21B145E6C9B}">
      <dgm:prSet/>
      <dgm:spPr/>
      <dgm:t>
        <a:bodyPr/>
        <a:lstStyle/>
        <a:p>
          <a:endParaRPr lang="en-US"/>
        </a:p>
      </dgm:t>
    </dgm:pt>
    <dgm:pt modelId="{3485F0D4-3A3C-40A7-9B11-F5FAE272389C}" type="sibTrans" cxnId="{85AA08D3-16FF-46F0-8E69-D21B145E6C9B}">
      <dgm:prSet/>
      <dgm:spPr/>
      <dgm:t>
        <a:bodyPr/>
        <a:lstStyle/>
        <a:p>
          <a:endParaRPr lang="en-US"/>
        </a:p>
      </dgm:t>
    </dgm:pt>
    <dgm:pt modelId="{E05F887F-33CD-4E57-9FE8-71A79ADA0C16}">
      <dgm:prSet custT="1"/>
      <dgm:spPr/>
      <dgm:t>
        <a:bodyPr/>
        <a:lstStyle/>
        <a:p>
          <a:r>
            <a:rPr lang="en-US" sz="2000" dirty="0">
              <a:latin typeface="Times New Roman" panose="02020603050405020304" pitchFamily="18" charset="0"/>
              <a:cs typeface="Times New Roman" panose="02020603050405020304" pitchFamily="18" charset="0"/>
            </a:rPr>
            <a:t>Implementing the changes and tracking our activities in Gantt Chart</a:t>
          </a:r>
        </a:p>
      </dgm:t>
    </dgm:pt>
    <dgm:pt modelId="{1531FAF5-DF48-418C-8E5D-0695209046B8}" type="parTrans" cxnId="{24ABF26B-3F89-436E-85AC-698CB7D356B3}">
      <dgm:prSet/>
      <dgm:spPr/>
      <dgm:t>
        <a:bodyPr/>
        <a:lstStyle/>
        <a:p>
          <a:endParaRPr lang="en-US"/>
        </a:p>
      </dgm:t>
    </dgm:pt>
    <dgm:pt modelId="{C56042B2-2784-4133-89FF-587AFF440A30}" type="sibTrans" cxnId="{24ABF26B-3F89-436E-85AC-698CB7D356B3}">
      <dgm:prSet/>
      <dgm:spPr/>
      <dgm:t>
        <a:bodyPr/>
        <a:lstStyle/>
        <a:p>
          <a:endParaRPr lang="en-US"/>
        </a:p>
      </dgm:t>
    </dgm:pt>
    <dgm:pt modelId="{262FA461-DCE2-4166-BB81-A134BAF5B292}">
      <dgm:prSet custT="1"/>
      <dgm:spPr/>
      <dgm:t>
        <a:bodyPr/>
        <a:lstStyle/>
        <a:p>
          <a:r>
            <a:rPr lang="en-US" sz="2000">
              <a:latin typeface="Times New Roman" panose="02020603050405020304" pitchFamily="18" charset="0"/>
              <a:cs typeface="Times New Roman" panose="02020603050405020304" pitchFamily="18" charset="0"/>
            </a:rPr>
            <a:t>Cost-cutting method (Hire or Fire)</a:t>
          </a:r>
        </a:p>
      </dgm:t>
    </dgm:pt>
    <dgm:pt modelId="{340C6289-3706-41B6-86FB-D7860C04E302}" type="parTrans" cxnId="{B0079CE4-53AB-4BD4-A954-4D22C9644A68}">
      <dgm:prSet/>
      <dgm:spPr/>
      <dgm:t>
        <a:bodyPr/>
        <a:lstStyle/>
        <a:p>
          <a:endParaRPr lang="en-US"/>
        </a:p>
      </dgm:t>
    </dgm:pt>
    <dgm:pt modelId="{D1BB4F05-A2CC-469B-A6DA-39E56C06CE20}" type="sibTrans" cxnId="{B0079CE4-53AB-4BD4-A954-4D22C9644A68}">
      <dgm:prSet/>
      <dgm:spPr/>
      <dgm:t>
        <a:bodyPr/>
        <a:lstStyle/>
        <a:p>
          <a:endParaRPr lang="en-US"/>
        </a:p>
      </dgm:t>
    </dgm:pt>
    <dgm:pt modelId="{11E0F16C-FA7E-4A3C-9B31-9861D78F2F57}">
      <dgm:prSet custT="1"/>
      <dgm:spPr/>
      <dgm:t>
        <a:bodyPr/>
        <a:lstStyle/>
        <a:p>
          <a:r>
            <a:rPr lang="en-US" sz="2000" dirty="0">
              <a:latin typeface="Times New Roman" panose="02020603050405020304" pitchFamily="18" charset="0"/>
              <a:cs typeface="Times New Roman" panose="02020603050405020304" pitchFamily="18" charset="0"/>
            </a:rPr>
            <a:t>Managerial actions, pizza party to build teamwork among the peers</a:t>
          </a:r>
        </a:p>
      </dgm:t>
    </dgm:pt>
    <dgm:pt modelId="{B8D50ED0-8E84-4F05-A3E8-98C6AC529733}" type="parTrans" cxnId="{4B20320F-F67B-4D48-9002-07E6B7776E5F}">
      <dgm:prSet/>
      <dgm:spPr/>
      <dgm:t>
        <a:bodyPr/>
        <a:lstStyle/>
        <a:p>
          <a:endParaRPr lang="en-US"/>
        </a:p>
      </dgm:t>
    </dgm:pt>
    <dgm:pt modelId="{E6D895CA-2259-40AC-8860-F131FFD7DADC}" type="sibTrans" cxnId="{4B20320F-F67B-4D48-9002-07E6B7776E5F}">
      <dgm:prSet/>
      <dgm:spPr/>
      <dgm:t>
        <a:bodyPr/>
        <a:lstStyle/>
        <a:p>
          <a:endParaRPr lang="en-US"/>
        </a:p>
      </dgm:t>
    </dgm:pt>
    <dgm:pt modelId="{8D35C1FE-9FBB-4B30-A19C-8CC56EF5D9D4}" type="pres">
      <dgm:prSet presAssocID="{CCC3D9D7-4908-4ADE-8AE4-82DB0F775511}" presName="linear" presStyleCnt="0">
        <dgm:presLayoutVars>
          <dgm:animLvl val="lvl"/>
          <dgm:resizeHandles val="exact"/>
        </dgm:presLayoutVars>
      </dgm:prSet>
      <dgm:spPr/>
    </dgm:pt>
    <dgm:pt modelId="{52F985BC-E696-425A-9781-6670FBC93691}" type="pres">
      <dgm:prSet presAssocID="{D5380D69-3381-4D6B-AC83-7B02D8DF8BEE}" presName="parentText" presStyleLbl="node1" presStyleIdx="0" presStyleCnt="6">
        <dgm:presLayoutVars>
          <dgm:chMax val="0"/>
          <dgm:bulletEnabled val="1"/>
        </dgm:presLayoutVars>
      </dgm:prSet>
      <dgm:spPr/>
    </dgm:pt>
    <dgm:pt modelId="{4AF8D6CA-CDED-472F-8C30-167B153C0632}" type="pres">
      <dgm:prSet presAssocID="{392E665B-AAEE-4F50-8066-61D3D7731945}" presName="spacer" presStyleCnt="0"/>
      <dgm:spPr/>
    </dgm:pt>
    <dgm:pt modelId="{5C99854D-134B-4F7D-9293-72DB718BDB5D}" type="pres">
      <dgm:prSet presAssocID="{F0C1FF83-4A8E-48A9-8E70-E1CFC6039FD8}" presName="parentText" presStyleLbl="node1" presStyleIdx="1" presStyleCnt="6">
        <dgm:presLayoutVars>
          <dgm:chMax val="0"/>
          <dgm:bulletEnabled val="1"/>
        </dgm:presLayoutVars>
      </dgm:prSet>
      <dgm:spPr/>
    </dgm:pt>
    <dgm:pt modelId="{D1B0BB47-79B5-4D6B-840B-082A7DA45600}" type="pres">
      <dgm:prSet presAssocID="{139CEED4-C979-4540-80BB-0D286C79E2F9}" presName="spacer" presStyleCnt="0"/>
      <dgm:spPr/>
    </dgm:pt>
    <dgm:pt modelId="{94921A51-4773-4318-96FA-B21FED6E2C09}" type="pres">
      <dgm:prSet presAssocID="{8D36C307-8111-4FC6-A6FA-B9B6FCAE4AA3}" presName="parentText" presStyleLbl="node1" presStyleIdx="2" presStyleCnt="6">
        <dgm:presLayoutVars>
          <dgm:chMax val="0"/>
          <dgm:bulletEnabled val="1"/>
        </dgm:presLayoutVars>
      </dgm:prSet>
      <dgm:spPr/>
    </dgm:pt>
    <dgm:pt modelId="{8811B3AC-A40C-41A6-885D-A152FDFE2382}" type="pres">
      <dgm:prSet presAssocID="{3485F0D4-3A3C-40A7-9B11-F5FAE272389C}" presName="spacer" presStyleCnt="0"/>
      <dgm:spPr/>
    </dgm:pt>
    <dgm:pt modelId="{82E5D08A-47A6-478F-93A8-87D5C6E97C77}" type="pres">
      <dgm:prSet presAssocID="{E05F887F-33CD-4E57-9FE8-71A79ADA0C16}" presName="parentText" presStyleLbl="node1" presStyleIdx="3" presStyleCnt="6">
        <dgm:presLayoutVars>
          <dgm:chMax val="0"/>
          <dgm:bulletEnabled val="1"/>
        </dgm:presLayoutVars>
      </dgm:prSet>
      <dgm:spPr/>
    </dgm:pt>
    <dgm:pt modelId="{274D0EEF-0F88-40C4-B7D9-4B0E6F689A2A}" type="pres">
      <dgm:prSet presAssocID="{C56042B2-2784-4133-89FF-587AFF440A30}" presName="spacer" presStyleCnt="0"/>
      <dgm:spPr/>
    </dgm:pt>
    <dgm:pt modelId="{08D1EAC8-D252-4587-9105-620663AE4A1A}" type="pres">
      <dgm:prSet presAssocID="{262FA461-DCE2-4166-BB81-A134BAF5B292}" presName="parentText" presStyleLbl="node1" presStyleIdx="4" presStyleCnt="6">
        <dgm:presLayoutVars>
          <dgm:chMax val="0"/>
          <dgm:bulletEnabled val="1"/>
        </dgm:presLayoutVars>
      </dgm:prSet>
      <dgm:spPr/>
    </dgm:pt>
    <dgm:pt modelId="{2D8478D4-D849-452F-BC8B-562EC7AD421F}" type="pres">
      <dgm:prSet presAssocID="{D1BB4F05-A2CC-469B-A6DA-39E56C06CE20}" presName="spacer" presStyleCnt="0"/>
      <dgm:spPr/>
    </dgm:pt>
    <dgm:pt modelId="{278EED8C-D1FF-4729-A50E-E6938F015B4D}" type="pres">
      <dgm:prSet presAssocID="{11E0F16C-FA7E-4A3C-9B31-9861D78F2F57}" presName="parentText" presStyleLbl="node1" presStyleIdx="5" presStyleCnt="6">
        <dgm:presLayoutVars>
          <dgm:chMax val="0"/>
          <dgm:bulletEnabled val="1"/>
        </dgm:presLayoutVars>
      </dgm:prSet>
      <dgm:spPr/>
    </dgm:pt>
  </dgm:ptLst>
  <dgm:cxnLst>
    <dgm:cxn modelId="{4B20320F-F67B-4D48-9002-07E6B7776E5F}" srcId="{CCC3D9D7-4908-4ADE-8AE4-82DB0F775511}" destId="{11E0F16C-FA7E-4A3C-9B31-9861D78F2F57}" srcOrd="5" destOrd="0" parTransId="{B8D50ED0-8E84-4F05-A3E8-98C6AC529733}" sibTransId="{E6D895CA-2259-40AC-8860-F131FFD7DADC}"/>
    <dgm:cxn modelId="{471B4D36-04D0-4845-9FCD-45C61776C30D}" type="presOf" srcId="{11E0F16C-FA7E-4A3C-9B31-9861D78F2F57}" destId="{278EED8C-D1FF-4729-A50E-E6938F015B4D}" srcOrd="0" destOrd="0" presId="urn:microsoft.com/office/officeart/2005/8/layout/vList2"/>
    <dgm:cxn modelId="{34870C3E-E822-4A28-A195-0F9A708B3881}" type="presOf" srcId="{D5380D69-3381-4D6B-AC83-7B02D8DF8BEE}" destId="{52F985BC-E696-425A-9781-6670FBC93691}" srcOrd="0" destOrd="0" presId="urn:microsoft.com/office/officeart/2005/8/layout/vList2"/>
    <dgm:cxn modelId="{A59B3B5C-3B16-44F0-9626-824AF51F5EE6}" type="presOf" srcId="{E05F887F-33CD-4E57-9FE8-71A79ADA0C16}" destId="{82E5D08A-47A6-478F-93A8-87D5C6E97C77}" srcOrd="0" destOrd="0" presId="urn:microsoft.com/office/officeart/2005/8/layout/vList2"/>
    <dgm:cxn modelId="{89C71968-0BD8-4CC5-97DC-37BA7C0F3335}" type="presOf" srcId="{CCC3D9D7-4908-4ADE-8AE4-82DB0F775511}" destId="{8D35C1FE-9FBB-4B30-A19C-8CC56EF5D9D4}" srcOrd="0" destOrd="0" presId="urn:microsoft.com/office/officeart/2005/8/layout/vList2"/>
    <dgm:cxn modelId="{24ABF26B-3F89-436E-85AC-698CB7D356B3}" srcId="{CCC3D9D7-4908-4ADE-8AE4-82DB0F775511}" destId="{E05F887F-33CD-4E57-9FE8-71A79ADA0C16}" srcOrd="3" destOrd="0" parTransId="{1531FAF5-DF48-418C-8E5D-0695209046B8}" sibTransId="{C56042B2-2784-4133-89FF-587AFF440A30}"/>
    <dgm:cxn modelId="{B1069CA7-F554-4A36-BA6A-705241A03F98}" srcId="{CCC3D9D7-4908-4ADE-8AE4-82DB0F775511}" destId="{D5380D69-3381-4D6B-AC83-7B02D8DF8BEE}" srcOrd="0" destOrd="0" parTransId="{91ED2F0F-8605-40E1-BB77-5EA65D4F175F}" sibTransId="{392E665B-AAEE-4F50-8066-61D3D7731945}"/>
    <dgm:cxn modelId="{6DBCF6A9-F5B8-411D-8088-DF5A75A46F09}" type="presOf" srcId="{F0C1FF83-4A8E-48A9-8E70-E1CFC6039FD8}" destId="{5C99854D-134B-4F7D-9293-72DB718BDB5D}" srcOrd="0" destOrd="0" presId="urn:microsoft.com/office/officeart/2005/8/layout/vList2"/>
    <dgm:cxn modelId="{85AA08D3-16FF-46F0-8E69-D21B145E6C9B}" srcId="{CCC3D9D7-4908-4ADE-8AE4-82DB0F775511}" destId="{8D36C307-8111-4FC6-A6FA-B9B6FCAE4AA3}" srcOrd="2" destOrd="0" parTransId="{231169AB-E5AB-40BE-AF97-773B4D36C4AF}" sibTransId="{3485F0D4-3A3C-40A7-9B11-F5FAE272389C}"/>
    <dgm:cxn modelId="{4733F3D6-5BEB-4A6C-9733-53478D5DAE20}" srcId="{CCC3D9D7-4908-4ADE-8AE4-82DB0F775511}" destId="{F0C1FF83-4A8E-48A9-8E70-E1CFC6039FD8}" srcOrd="1" destOrd="0" parTransId="{3C92CDB4-2260-46C6-BAC6-C3D47B233F1A}" sibTransId="{139CEED4-C979-4540-80BB-0D286C79E2F9}"/>
    <dgm:cxn modelId="{8C82EDE0-A0CF-4918-8ECD-128AEE2D1D45}" type="presOf" srcId="{262FA461-DCE2-4166-BB81-A134BAF5B292}" destId="{08D1EAC8-D252-4587-9105-620663AE4A1A}" srcOrd="0" destOrd="0" presId="urn:microsoft.com/office/officeart/2005/8/layout/vList2"/>
    <dgm:cxn modelId="{B0079CE4-53AB-4BD4-A954-4D22C9644A68}" srcId="{CCC3D9D7-4908-4ADE-8AE4-82DB0F775511}" destId="{262FA461-DCE2-4166-BB81-A134BAF5B292}" srcOrd="4" destOrd="0" parTransId="{340C6289-3706-41B6-86FB-D7860C04E302}" sibTransId="{D1BB4F05-A2CC-469B-A6DA-39E56C06CE20}"/>
    <dgm:cxn modelId="{3DCB4CF3-22EC-40F4-8821-F49BB3E9E459}" type="presOf" srcId="{8D36C307-8111-4FC6-A6FA-B9B6FCAE4AA3}" destId="{94921A51-4773-4318-96FA-B21FED6E2C09}" srcOrd="0" destOrd="0" presId="urn:microsoft.com/office/officeart/2005/8/layout/vList2"/>
    <dgm:cxn modelId="{1EB58B9D-80F0-4294-A9B4-7F6A78716511}" type="presParOf" srcId="{8D35C1FE-9FBB-4B30-A19C-8CC56EF5D9D4}" destId="{52F985BC-E696-425A-9781-6670FBC93691}" srcOrd="0" destOrd="0" presId="urn:microsoft.com/office/officeart/2005/8/layout/vList2"/>
    <dgm:cxn modelId="{4D7A1127-C7C2-4BB9-91AF-C429F208C8C6}" type="presParOf" srcId="{8D35C1FE-9FBB-4B30-A19C-8CC56EF5D9D4}" destId="{4AF8D6CA-CDED-472F-8C30-167B153C0632}" srcOrd="1" destOrd="0" presId="urn:microsoft.com/office/officeart/2005/8/layout/vList2"/>
    <dgm:cxn modelId="{51255214-A328-4BC5-82FB-806E1E083178}" type="presParOf" srcId="{8D35C1FE-9FBB-4B30-A19C-8CC56EF5D9D4}" destId="{5C99854D-134B-4F7D-9293-72DB718BDB5D}" srcOrd="2" destOrd="0" presId="urn:microsoft.com/office/officeart/2005/8/layout/vList2"/>
    <dgm:cxn modelId="{E34E601B-9DCE-44D0-AC24-E9B9E20C087F}" type="presParOf" srcId="{8D35C1FE-9FBB-4B30-A19C-8CC56EF5D9D4}" destId="{D1B0BB47-79B5-4D6B-840B-082A7DA45600}" srcOrd="3" destOrd="0" presId="urn:microsoft.com/office/officeart/2005/8/layout/vList2"/>
    <dgm:cxn modelId="{385A985A-18C1-4707-A999-6300253FFB02}" type="presParOf" srcId="{8D35C1FE-9FBB-4B30-A19C-8CC56EF5D9D4}" destId="{94921A51-4773-4318-96FA-B21FED6E2C09}" srcOrd="4" destOrd="0" presId="urn:microsoft.com/office/officeart/2005/8/layout/vList2"/>
    <dgm:cxn modelId="{E5E7E97D-687D-4010-B777-DAEC34EF8FB0}" type="presParOf" srcId="{8D35C1FE-9FBB-4B30-A19C-8CC56EF5D9D4}" destId="{8811B3AC-A40C-41A6-885D-A152FDFE2382}" srcOrd="5" destOrd="0" presId="urn:microsoft.com/office/officeart/2005/8/layout/vList2"/>
    <dgm:cxn modelId="{7D8841CF-D32E-45C2-9DD1-AB8BF93F9C2F}" type="presParOf" srcId="{8D35C1FE-9FBB-4B30-A19C-8CC56EF5D9D4}" destId="{82E5D08A-47A6-478F-93A8-87D5C6E97C77}" srcOrd="6" destOrd="0" presId="urn:microsoft.com/office/officeart/2005/8/layout/vList2"/>
    <dgm:cxn modelId="{15ADD3E1-1F7A-400D-A757-7140C88F376D}" type="presParOf" srcId="{8D35C1FE-9FBB-4B30-A19C-8CC56EF5D9D4}" destId="{274D0EEF-0F88-40C4-B7D9-4B0E6F689A2A}" srcOrd="7" destOrd="0" presId="urn:microsoft.com/office/officeart/2005/8/layout/vList2"/>
    <dgm:cxn modelId="{B58E1FF6-6DA5-496F-8EC9-1DE3926EBDDB}" type="presParOf" srcId="{8D35C1FE-9FBB-4B30-A19C-8CC56EF5D9D4}" destId="{08D1EAC8-D252-4587-9105-620663AE4A1A}" srcOrd="8" destOrd="0" presId="urn:microsoft.com/office/officeart/2005/8/layout/vList2"/>
    <dgm:cxn modelId="{DF24DB28-8619-453B-B514-B4766E21C921}" type="presParOf" srcId="{8D35C1FE-9FBB-4B30-A19C-8CC56EF5D9D4}" destId="{2D8478D4-D849-452F-BC8B-562EC7AD421F}" srcOrd="9" destOrd="0" presId="urn:microsoft.com/office/officeart/2005/8/layout/vList2"/>
    <dgm:cxn modelId="{58516C75-7767-47DD-851C-AA90F3F02634}" type="presParOf" srcId="{8D35C1FE-9FBB-4B30-A19C-8CC56EF5D9D4}" destId="{278EED8C-D1FF-4729-A50E-E6938F015B4D}"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5FD04E-4871-48E1-9899-4A3196289A0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587E54-C7A6-4735-8DA1-19FDE05C3047}">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Improve bidding strategy </a:t>
          </a:r>
        </a:p>
      </dgm:t>
    </dgm:pt>
    <dgm:pt modelId="{86F60F10-BAF2-4FB2-8B5B-2A82CABEB780}" type="parTrans" cxnId="{2DB630B4-C24B-4340-831B-FEE6EA35C545}">
      <dgm:prSet/>
      <dgm:spPr/>
      <dgm:t>
        <a:bodyPr/>
        <a:lstStyle/>
        <a:p>
          <a:endParaRPr lang="en-US"/>
        </a:p>
      </dgm:t>
    </dgm:pt>
    <dgm:pt modelId="{F2FA1039-DB0D-474D-A41E-E40510BBAA64}" type="sibTrans" cxnId="{2DB630B4-C24B-4340-831B-FEE6EA35C545}">
      <dgm:prSet/>
      <dgm:spPr/>
      <dgm:t>
        <a:bodyPr/>
        <a:lstStyle/>
        <a:p>
          <a:endParaRPr lang="en-US"/>
        </a:p>
      </dgm:t>
    </dgm:pt>
    <dgm:pt modelId="{074C385E-6DD2-4477-8E94-6F833DA3E9C1}">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Opting for training to avoid bench penalty</a:t>
          </a:r>
        </a:p>
      </dgm:t>
    </dgm:pt>
    <dgm:pt modelId="{49A2CB6B-98DB-4CE2-B538-59CE4343FC4D}" type="parTrans" cxnId="{20A4174B-9183-4971-982C-9A188818A482}">
      <dgm:prSet/>
      <dgm:spPr/>
      <dgm:t>
        <a:bodyPr/>
        <a:lstStyle/>
        <a:p>
          <a:endParaRPr lang="en-US"/>
        </a:p>
      </dgm:t>
    </dgm:pt>
    <dgm:pt modelId="{8BF230DF-3A0B-4D06-9D5A-709BCF3267BF}" type="sibTrans" cxnId="{20A4174B-9183-4971-982C-9A188818A482}">
      <dgm:prSet/>
      <dgm:spPr/>
      <dgm:t>
        <a:bodyPr/>
        <a:lstStyle/>
        <a:p>
          <a:endParaRPr lang="en-US"/>
        </a:p>
      </dgm:t>
    </dgm:pt>
    <dgm:pt modelId="{82677F17-DFAD-416F-817B-6B37E78B1CCD}">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Improve task-based responsibility among team</a:t>
          </a:r>
        </a:p>
      </dgm:t>
    </dgm:pt>
    <dgm:pt modelId="{D631C729-2A5E-4205-B3C1-1A65D35E1B6B}" type="parTrans" cxnId="{EA72CACC-3A30-4043-905A-1CD785A7DE2D}">
      <dgm:prSet/>
      <dgm:spPr/>
      <dgm:t>
        <a:bodyPr/>
        <a:lstStyle/>
        <a:p>
          <a:endParaRPr lang="en-US"/>
        </a:p>
      </dgm:t>
    </dgm:pt>
    <dgm:pt modelId="{73B1872A-DE1E-4789-A941-9A06B5A7BFF7}" type="sibTrans" cxnId="{EA72CACC-3A30-4043-905A-1CD785A7DE2D}">
      <dgm:prSet/>
      <dgm:spPr/>
      <dgm:t>
        <a:bodyPr/>
        <a:lstStyle/>
        <a:p>
          <a:endParaRPr lang="en-US"/>
        </a:p>
      </dgm:t>
    </dgm:pt>
    <dgm:pt modelId="{B6CE104C-D6F4-418B-B1F7-CF4709B9FD62}" type="pres">
      <dgm:prSet presAssocID="{085FD04E-4871-48E1-9899-4A3196289A06}" presName="root" presStyleCnt="0">
        <dgm:presLayoutVars>
          <dgm:dir/>
          <dgm:resizeHandles val="exact"/>
        </dgm:presLayoutVars>
      </dgm:prSet>
      <dgm:spPr/>
    </dgm:pt>
    <dgm:pt modelId="{7D413A78-5597-4015-A81B-6546A296D0D0}" type="pres">
      <dgm:prSet presAssocID="{AC587E54-C7A6-4735-8DA1-19FDE05C3047}" presName="compNode" presStyleCnt="0"/>
      <dgm:spPr/>
    </dgm:pt>
    <dgm:pt modelId="{7D281D51-08D4-4D57-B815-47B7C1D50AB4}" type="pres">
      <dgm:prSet presAssocID="{AC587E54-C7A6-4735-8DA1-19FDE05C30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4CB35A8-582F-4D72-9D95-7C386FE04E1A}" type="pres">
      <dgm:prSet presAssocID="{AC587E54-C7A6-4735-8DA1-19FDE05C3047}" presName="spaceRect" presStyleCnt="0"/>
      <dgm:spPr/>
    </dgm:pt>
    <dgm:pt modelId="{740BE688-79A1-43FC-82A2-F04A107FDDDF}" type="pres">
      <dgm:prSet presAssocID="{AC587E54-C7A6-4735-8DA1-19FDE05C3047}" presName="textRect" presStyleLbl="revTx" presStyleIdx="0" presStyleCnt="3">
        <dgm:presLayoutVars>
          <dgm:chMax val="1"/>
          <dgm:chPref val="1"/>
        </dgm:presLayoutVars>
      </dgm:prSet>
      <dgm:spPr/>
    </dgm:pt>
    <dgm:pt modelId="{4AAFE40B-7F30-4EB7-8AAF-313D697AC07C}" type="pres">
      <dgm:prSet presAssocID="{F2FA1039-DB0D-474D-A41E-E40510BBAA64}" presName="sibTrans" presStyleCnt="0"/>
      <dgm:spPr/>
    </dgm:pt>
    <dgm:pt modelId="{85B09DE2-3C56-47CD-9D39-CBE5EF276EC9}" type="pres">
      <dgm:prSet presAssocID="{074C385E-6DD2-4477-8E94-6F833DA3E9C1}" presName="compNode" presStyleCnt="0"/>
      <dgm:spPr/>
    </dgm:pt>
    <dgm:pt modelId="{90363965-064E-412D-81A8-7493F63C2786}" type="pres">
      <dgm:prSet presAssocID="{074C385E-6DD2-4477-8E94-6F833DA3E9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EC41B10A-BF33-479F-A6C7-A476E8F4C4D0}" type="pres">
      <dgm:prSet presAssocID="{074C385E-6DD2-4477-8E94-6F833DA3E9C1}" presName="spaceRect" presStyleCnt="0"/>
      <dgm:spPr/>
    </dgm:pt>
    <dgm:pt modelId="{6183CD7E-EB0D-4BF2-8C2A-04BE50D3A175}" type="pres">
      <dgm:prSet presAssocID="{074C385E-6DD2-4477-8E94-6F833DA3E9C1}" presName="textRect" presStyleLbl="revTx" presStyleIdx="1" presStyleCnt="3">
        <dgm:presLayoutVars>
          <dgm:chMax val="1"/>
          <dgm:chPref val="1"/>
        </dgm:presLayoutVars>
      </dgm:prSet>
      <dgm:spPr/>
    </dgm:pt>
    <dgm:pt modelId="{3723062A-6DD5-40B0-BC20-5F7A5808C353}" type="pres">
      <dgm:prSet presAssocID="{8BF230DF-3A0B-4D06-9D5A-709BCF3267BF}" presName="sibTrans" presStyleCnt="0"/>
      <dgm:spPr/>
    </dgm:pt>
    <dgm:pt modelId="{CD659218-991C-488E-B8C0-1F83EE2DF96B}" type="pres">
      <dgm:prSet presAssocID="{82677F17-DFAD-416F-817B-6B37E78B1CCD}" presName="compNode" presStyleCnt="0"/>
      <dgm:spPr/>
    </dgm:pt>
    <dgm:pt modelId="{9E9C275C-DFE2-4426-BF3E-0F3595A39E1B}" type="pres">
      <dgm:prSet presAssocID="{82677F17-DFAD-416F-817B-6B37E78B1C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DC20BED5-14A0-49F6-8A07-19855980CFFE}" type="pres">
      <dgm:prSet presAssocID="{82677F17-DFAD-416F-817B-6B37E78B1CCD}" presName="spaceRect" presStyleCnt="0"/>
      <dgm:spPr/>
    </dgm:pt>
    <dgm:pt modelId="{A6B5D1B1-E2CE-4842-BE7C-1CFF8F504731}" type="pres">
      <dgm:prSet presAssocID="{82677F17-DFAD-416F-817B-6B37E78B1CCD}" presName="textRect" presStyleLbl="revTx" presStyleIdx="2" presStyleCnt="3" custLinFactNeighborY="-4113">
        <dgm:presLayoutVars>
          <dgm:chMax val="1"/>
          <dgm:chPref val="1"/>
        </dgm:presLayoutVars>
      </dgm:prSet>
      <dgm:spPr/>
    </dgm:pt>
  </dgm:ptLst>
  <dgm:cxnLst>
    <dgm:cxn modelId="{57A80468-C356-4A7A-9ECE-FB03DDB708A9}" type="presOf" srcId="{82677F17-DFAD-416F-817B-6B37E78B1CCD}" destId="{A6B5D1B1-E2CE-4842-BE7C-1CFF8F504731}" srcOrd="0" destOrd="0" presId="urn:microsoft.com/office/officeart/2018/2/layout/IconLabelList"/>
    <dgm:cxn modelId="{20A4174B-9183-4971-982C-9A188818A482}" srcId="{085FD04E-4871-48E1-9899-4A3196289A06}" destId="{074C385E-6DD2-4477-8E94-6F833DA3E9C1}" srcOrd="1" destOrd="0" parTransId="{49A2CB6B-98DB-4CE2-B538-59CE4343FC4D}" sibTransId="{8BF230DF-3A0B-4D06-9D5A-709BCF3267BF}"/>
    <dgm:cxn modelId="{F94DFC81-BDBE-4862-9386-596B03C9B8BF}" type="presOf" srcId="{085FD04E-4871-48E1-9899-4A3196289A06}" destId="{B6CE104C-D6F4-418B-B1F7-CF4709B9FD62}" srcOrd="0" destOrd="0" presId="urn:microsoft.com/office/officeart/2018/2/layout/IconLabelList"/>
    <dgm:cxn modelId="{2DB630B4-C24B-4340-831B-FEE6EA35C545}" srcId="{085FD04E-4871-48E1-9899-4A3196289A06}" destId="{AC587E54-C7A6-4735-8DA1-19FDE05C3047}" srcOrd="0" destOrd="0" parTransId="{86F60F10-BAF2-4FB2-8B5B-2A82CABEB780}" sibTransId="{F2FA1039-DB0D-474D-A41E-E40510BBAA64}"/>
    <dgm:cxn modelId="{EA72CACC-3A30-4043-905A-1CD785A7DE2D}" srcId="{085FD04E-4871-48E1-9899-4A3196289A06}" destId="{82677F17-DFAD-416F-817B-6B37E78B1CCD}" srcOrd="2" destOrd="0" parTransId="{D631C729-2A5E-4205-B3C1-1A65D35E1B6B}" sibTransId="{73B1872A-DE1E-4789-A941-9A06B5A7BFF7}"/>
    <dgm:cxn modelId="{538D8EDC-122F-4789-BA0D-423A7C6AA097}" type="presOf" srcId="{AC587E54-C7A6-4735-8DA1-19FDE05C3047}" destId="{740BE688-79A1-43FC-82A2-F04A107FDDDF}" srcOrd="0" destOrd="0" presId="urn:microsoft.com/office/officeart/2018/2/layout/IconLabelList"/>
    <dgm:cxn modelId="{D090EBFA-C9C3-444F-8786-81ABDBC1D59F}" type="presOf" srcId="{074C385E-6DD2-4477-8E94-6F833DA3E9C1}" destId="{6183CD7E-EB0D-4BF2-8C2A-04BE50D3A175}" srcOrd="0" destOrd="0" presId="urn:microsoft.com/office/officeart/2018/2/layout/IconLabelList"/>
    <dgm:cxn modelId="{928E73F9-9454-485D-81B7-64BF07A45F9E}" type="presParOf" srcId="{B6CE104C-D6F4-418B-B1F7-CF4709B9FD62}" destId="{7D413A78-5597-4015-A81B-6546A296D0D0}" srcOrd="0" destOrd="0" presId="urn:microsoft.com/office/officeart/2018/2/layout/IconLabelList"/>
    <dgm:cxn modelId="{B8631448-B9AB-4E8D-A6D6-9D25F863B718}" type="presParOf" srcId="{7D413A78-5597-4015-A81B-6546A296D0D0}" destId="{7D281D51-08D4-4D57-B815-47B7C1D50AB4}" srcOrd="0" destOrd="0" presId="urn:microsoft.com/office/officeart/2018/2/layout/IconLabelList"/>
    <dgm:cxn modelId="{E1DB886F-7750-49AF-973C-3FDD62BCFC5B}" type="presParOf" srcId="{7D413A78-5597-4015-A81B-6546A296D0D0}" destId="{E4CB35A8-582F-4D72-9D95-7C386FE04E1A}" srcOrd="1" destOrd="0" presId="urn:microsoft.com/office/officeart/2018/2/layout/IconLabelList"/>
    <dgm:cxn modelId="{1B57DA47-F199-427E-A506-CA633066B27D}" type="presParOf" srcId="{7D413A78-5597-4015-A81B-6546A296D0D0}" destId="{740BE688-79A1-43FC-82A2-F04A107FDDDF}" srcOrd="2" destOrd="0" presId="urn:microsoft.com/office/officeart/2018/2/layout/IconLabelList"/>
    <dgm:cxn modelId="{FC00D68D-21CA-4ABB-8EF1-79BBCE7DC1A7}" type="presParOf" srcId="{B6CE104C-D6F4-418B-B1F7-CF4709B9FD62}" destId="{4AAFE40B-7F30-4EB7-8AAF-313D697AC07C}" srcOrd="1" destOrd="0" presId="urn:microsoft.com/office/officeart/2018/2/layout/IconLabelList"/>
    <dgm:cxn modelId="{E9053BED-81C3-4B98-96C4-0ABEFC030556}" type="presParOf" srcId="{B6CE104C-D6F4-418B-B1F7-CF4709B9FD62}" destId="{85B09DE2-3C56-47CD-9D39-CBE5EF276EC9}" srcOrd="2" destOrd="0" presId="urn:microsoft.com/office/officeart/2018/2/layout/IconLabelList"/>
    <dgm:cxn modelId="{F929F42D-8610-4606-9DAA-9B6D3CBF4151}" type="presParOf" srcId="{85B09DE2-3C56-47CD-9D39-CBE5EF276EC9}" destId="{90363965-064E-412D-81A8-7493F63C2786}" srcOrd="0" destOrd="0" presId="urn:microsoft.com/office/officeart/2018/2/layout/IconLabelList"/>
    <dgm:cxn modelId="{AF6C2179-818F-4BA3-A6FE-5F82DCF6E793}" type="presParOf" srcId="{85B09DE2-3C56-47CD-9D39-CBE5EF276EC9}" destId="{EC41B10A-BF33-479F-A6C7-A476E8F4C4D0}" srcOrd="1" destOrd="0" presId="urn:microsoft.com/office/officeart/2018/2/layout/IconLabelList"/>
    <dgm:cxn modelId="{7CD8398D-4183-456E-A677-729BEDF12D72}" type="presParOf" srcId="{85B09DE2-3C56-47CD-9D39-CBE5EF276EC9}" destId="{6183CD7E-EB0D-4BF2-8C2A-04BE50D3A175}" srcOrd="2" destOrd="0" presId="urn:microsoft.com/office/officeart/2018/2/layout/IconLabelList"/>
    <dgm:cxn modelId="{76E261CF-644B-4B3F-8B81-8A4993109D1F}" type="presParOf" srcId="{B6CE104C-D6F4-418B-B1F7-CF4709B9FD62}" destId="{3723062A-6DD5-40B0-BC20-5F7A5808C353}" srcOrd="3" destOrd="0" presId="urn:microsoft.com/office/officeart/2018/2/layout/IconLabelList"/>
    <dgm:cxn modelId="{2DEAF446-8ACF-4B32-8A13-98F65C8851BD}" type="presParOf" srcId="{B6CE104C-D6F4-418B-B1F7-CF4709B9FD62}" destId="{CD659218-991C-488E-B8C0-1F83EE2DF96B}" srcOrd="4" destOrd="0" presId="urn:microsoft.com/office/officeart/2018/2/layout/IconLabelList"/>
    <dgm:cxn modelId="{5A87206C-A675-4899-8532-6E384EBA127B}" type="presParOf" srcId="{CD659218-991C-488E-B8C0-1F83EE2DF96B}" destId="{9E9C275C-DFE2-4426-BF3E-0F3595A39E1B}" srcOrd="0" destOrd="0" presId="urn:microsoft.com/office/officeart/2018/2/layout/IconLabelList"/>
    <dgm:cxn modelId="{D70A3A69-D229-47FB-9B66-6C3C753CB0C6}" type="presParOf" srcId="{CD659218-991C-488E-B8C0-1F83EE2DF96B}" destId="{DC20BED5-14A0-49F6-8A07-19855980CFFE}" srcOrd="1" destOrd="0" presId="urn:microsoft.com/office/officeart/2018/2/layout/IconLabelList"/>
    <dgm:cxn modelId="{F942EE03-4C1D-4CBD-ABEB-B883A93B61F6}" type="presParOf" srcId="{CD659218-991C-488E-B8C0-1F83EE2DF96B}" destId="{A6B5D1B1-E2CE-4842-BE7C-1CFF8F504731}"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10FE51-C5EE-401D-AB27-6E8B5B102079}"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2860B7D8-14F5-40CF-B3F6-D395E50F84EB}">
      <dgm:prSet custT="1"/>
      <dgm:spPr/>
      <dgm:t>
        <a:bodyPr/>
        <a:lstStyle/>
        <a:p>
          <a:pPr>
            <a:lnSpc>
              <a:spcPct val="100000"/>
            </a:lnSpc>
            <a:defRPr cap="all"/>
          </a:pPr>
          <a:r>
            <a:rPr lang="en-US" sz="2000" b="0" dirty="0">
              <a:latin typeface="Times New Roman" panose="02020603050405020304" pitchFamily="18" charset="0"/>
              <a:cs typeface="Times New Roman" panose="02020603050405020304" pitchFamily="18" charset="0"/>
            </a:rPr>
            <a:t>Proper Decision Submission</a:t>
          </a:r>
        </a:p>
      </dgm:t>
    </dgm:pt>
    <dgm:pt modelId="{35CC4A69-B6A1-4CFD-B32E-3DB8DCC14AA3}" type="parTrans" cxnId="{208CA407-F356-43AA-B67C-E0A0F19526DE}">
      <dgm:prSet/>
      <dgm:spPr/>
      <dgm:t>
        <a:bodyPr/>
        <a:lstStyle/>
        <a:p>
          <a:endParaRPr lang="en-US"/>
        </a:p>
      </dgm:t>
    </dgm:pt>
    <dgm:pt modelId="{4A6BD263-242A-47EC-B3C9-9C54E060C3C9}" type="sibTrans" cxnId="{208CA407-F356-43AA-B67C-E0A0F19526DE}">
      <dgm:prSet/>
      <dgm:spPr/>
      <dgm:t>
        <a:bodyPr/>
        <a:lstStyle/>
        <a:p>
          <a:endParaRPr lang="en-US"/>
        </a:p>
      </dgm:t>
    </dgm:pt>
    <dgm:pt modelId="{632E1099-BEB3-4092-B296-A56EFA32E12E}">
      <dgm:prSet custT="1"/>
      <dgm:spPr/>
      <dgm:t>
        <a:bodyPr/>
        <a:lstStyle/>
        <a:p>
          <a:pPr>
            <a:lnSpc>
              <a:spcPct val="100000"/>
            </a:lnSpc>
            <a:defRPr cap="all"/>
          </a:pPr>
          <a:r>
            <a:rPr lang="en-US" sz="2000" b="0" dirty="0">
              <a:latin typeface="Times New Roman" panose="02020603050405020304" pitchFamily="18" charset="0"/>
              <a:cs typeface="Times New Roman" panose="02020603050405020304" pitchFamily="18" charset="0"/>
            </a:rPr>
            <a:t>Budgeting</a:t>
          </a:r>
        </a:p>
      </dgm:t>
    </dgm:pt>
    <dgm:pt modelId="{96BDE2A6-DD41-466A-9E0E-2B35F8D6467D}" type="parTrans" cxnId="{A12BB2DB-9C7C-45DF-84C3-DEE1CF2027B8}">
      <dgm:prSet/>
      <dgm:spPr/>
      <dgm:t>
        <a:bodyPr/>
        <a:lstStyle/>
        <a:p>
          <a:endParaRPr lang="en-US"/>
        </a:p>
      </dgm:t>
    </dgm:pt>
    <dgm:pt modelId="{28321A2A-9E9E-4085-9E8E-EBD976C0B47C}" type="sibTrans" cxnId="{A12BB2DB-9C7C-45DF-84C3-DEE1CF2027B8}">
      <dgm:prSet/>
      <dgm:spPr/>
      <dgm:t>
        <a:bodyPr/>
        <a:lstStyle/>
        <a:p>
          <a:endParaRPr lang="en-US"/>
        </a:p>
      </dgm:t>
    </dgm:pt>
    <dgm:pt modelId="{ED9A4734-E3D5-4CC4-9CBE-1D739B00E952}">
      <dgm:prSet custT="1"/>
      <dgm:spPr/>
      <dgm:t>
        <a:bodyPr/>
        <a:lstStyle/>
        <a:p>
          <a:pPr>
            <a:lnSpc>
              <a:spcPct val="100000"/>
            </a:lnSpc>
            <a:defRPr cap="all"/>
          </a:pPr>
          <a:r>
            <a:rPr lang="en-US" sz="2000" b="0" dirty="0">
              <a:latin typeface="Times New Roman" panose="02020603050405020304" pitchFamily="18" charset="0"/>
              <a:cs typeface="Times New Roman" panose="02020603050405020304" pitchFamily="18" charset="0"/>
            </a:rPr>
            <a:t>Stakeholders</a:t>
          </a:r>
        </a:p>
      </dgm:t>
    </dgm:pt>
    <dgm:pt modelId="{671F2350-1B92-45E3-AB8C-45227923B1D4}" type="parTrans" cxnId="{97BB78CE-ABC6-4A0C-B5FB-13B23743906A}">
      <dgm:prSet/>
      <dgm:spPr/>
      <dgm:t>
        <a:bodyPr/>
        <a:lstStyle/>
        <a:p>
          <a:endParaRPr lang="en-US"/>
        </a:p>
      </dgm:t>
    </dgm:pt>
    <dgm:pt modelId="{12A1B4E1-B282-440A-832C-B501FE333887}" type="sibTrans" cxnId="{97BB78CE-ABC6-4A0C-B5FB-13B23743906A}">
      <dgm:prSet/>
      <dgm:spPr/>
      <dgm:t>
        <a:bodyPr/>
        <a:lstStyle/>
        <a:p>
          <a:endParaRPr lang="en-US"/>
        </a:p>
      </dgm:t>
    </dgm:pt>
    <dgm:pt modelId="{0CF5DA2C-0BC6-4B34-9AE2-66A2AA1CD423}">
      <dgm:prSet custT="1"/>
      <dgm:spPr/>
      <dgm:t>
        <a:bodyPr/>
        <a:lstStyle/>
        <a:p>
          <a:pPr>
            <a:lnSpc>
              <a:spcPct val="100000"/>
            </a:lnSpc>
            <a:defRPr cap="all"/>
          </a:pPr>
          <a:r>
            <a:rPr lang="en-US" sz="2000" b="0" dirty="0">
              <a:latin typeface="Times New Roman" panose="02020603050405020304" pitchFamily="18" charset="0"/>
              <a:cs typeface="Times New Roman" panose="02020603050405020304" pitchFamily="18" charset="0"/>
            </a:rPr>
            <a:t>Integration</a:t>
          </a:r>
        </a:p>
      </dgm:t>
    </dgm:pt>
    <dgm:pt modelId="{B16BB306-CA8F-4A33-BDF7-D4219D6B574E}" type="parTrans" cxnId="{9C911B90-2BF9-4411-9C81-6BC7C86E5121}">
      <dgm:prSet/>
      <dgm:spPr/>
      <dgm:t>
        <a:bodyPr/>
        <a:lstStyle/>
        <a:p>
          <a:endParaRPr lang="en-US"/>
        </a:p>
      </dgm:t>
    </dgm:pt>
    <dgm:pt modelId="{99F43F98-0372-4B03-A664-829233BF847D}" type="sibTrans" cxnId="{9C911B90-2BF9-4411-9C81-6BC7C86E5121}">
      <dgm:prSet/>
      <dgm:spPr/>
      <dgm:t>
        <a:bodyPr/>
        <a:lstStyle/>
        <a:p>
          <a:endParaRPr lang="en-US"/>
        </a:p>
      </dgm:t>
    </dgm:pt>
    <dgm:pt modelId="{EE856BBD-82E4-423A-8C42-DDAE59F817A6}">
      <dgm:prSet custT="1"/>
      <dgm:spPr/>
      <dgm:t>
        <a:bodyPr/>
        <a:lstStyle/>
        <a:p>
          <a:pPr>
            <a:lnSpc>
              <a:spcPct val="100000"/>
            </a:lnSpc>
            <a:defRPr cap="all"/>
          </a:pPr>
          <a:r>
            <a:rPr lang="en-US" sz="2000" b="0" dirty="0">
              <a:latin typeface="Times New Roman" panose="02020603050405020304" pitchFamily="18" charset="0"/>
              <a:cs typeface="Times New Roman" panose="02020603050405020304" pitchFamily="18" charset="0"/>
            </a:rPr>
            <a:t>Planning</a:t>
          </a:r>
        </a:p>
      </dgm:t>
    </dgm:pt>
    <dgm:pt modelId="{7B3902E6-E0EE-4222-AF5E-EF59A4E8EC23}" type="parTrans" cxnId="{52A569AD-A96B-44BD-AC9C-0EB595C16656}">
      <dgm:prSet/>
      <dgm:spPr/>
      <dgm:t>
        <a:bodyPr/>
        <a:lstStyle/>
        <a:p>
          <a:endParaRPr lang="en-US"/>
        </a:p>
      </dgm:t>
    </dgm:pt>
    <dgm:pt modelId="{6773566A-B2F6-4DD2-B62D-881268B90D41}" type="sibTrans" cxnId="{52A569AD-A96B-44BD-AC9C-0EB595C16656}">
      <dgm:prSet/>
      <dgm:spPr/>
      <dgm:t>
        <a:bodyPr/>
        <a:lstStyle/>
        <a:p>
          <a:endParaRPr lang="en-US"/>
        </a:p>
      </dgm:t>
    </dgm:pt>
    <dgm:pt modelId="{E3FF9EC6-2BBF-4179-A786-34539C1F8AA5}" type="pres">
      <dgm:prSet presAssocID="{3010FE51-C5EE-401D-AB27-6E8B5B102079}" presName="root" presStyleCnt="0">
        <dgm:presLayoutVars>
          <dgm:dir/>
          <dgm:resizeHandles val="exact"/>
        </dgm:presLayoutVars>
      </dgm:prSet>
      <dgm:spPr/>
    </dgm:pt>
    <dgm:pt modelId="{22F85C1F-6BD6-40FB-8467-272855E30948}" type="pres">
      <dgm:prSet presAssocID="{2860B7D8-14F5-40CF-B3F6-D395E50F84EB}" presName="compNode" presStyleCnt="0"/>
      <dgm:spPr/>
    </dgm:pt>
    <dgm:pt modelId="{47770F45-BACD-4BDF-830D-FDA9F911E486}" type="pres">
      <dgm:prSet presAssocID="{2860B7D8-14F5-40CF-B3F6-D395E50F84EB}" presName="iconBgRect" presStyleLbl="bgShp" presStyleIdx="0" presStyleCnt="5"/>
      <dgm:spPr/>
    </dgm:pt>
    <dgm:pt modelId="{D5501726-5474-4192-BB95-AC6B40451EDD}" type="pres">
      <dgm:prSet presAssocID="{2860B7D8-14F5-40CF-B3F6-D395E50F84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954A6E74-8E74-43AF-B647-C1CAA47FBCDA}" type="pres">
      <dgm:prSet presAssocID="{2860B7D8-14F5-40CF-B3F6-D395E50F84EB}" presName="spaceRect" presStyleCnt="0"/>
      <dgm:spPr/>
    </dgm:pt>
    <dgm:pt modelId="{B8A5A28B-9081-4541-8DAD-4F57197146E4}" type="pres">
      <dgm:prSet presAssocID="{2860B7D8-14F5-40CF-B3F6-D395E50F84EB}" presName="textRect" presStyleLbl="revTx" presStyleIdx="0" presStyleCnt="5" custScaleX="132683">
        <dgm:presLayoutVars>
          <dgm:chMax val="1"/>
          <dgm:chPref val="1"/>
        </dgm:presLayoutVars>
      </dgm:prSet>
      <dgm:spPr/>
    </dgm:pt>
    <dgm:pt modelId="{C3A48F9B-0F09-43C8-9A01-B51E550202F4}" type="pres">
      <dgm:prSet presAssocID="{4A6BD263-242A-47EC-B3C9-9C54E060C3C9}" presName="sibTrans" presStyleCnt="0"/>
      <dgm:spPr/>
    </dgm:pt>
    <dgm:pt modelId="{CAB91054-43D9-4A0A-BD9C-39D03BA9CD82}" type="pres">
      <dgm:prSet presAssocID="{632E1099-BEB3-4092-B296-A56EFA32E12E}" presName="compNode" presStyleCnt="0"/>
      <dgm:spPr/>
    </dgm:pt>
    <dgm:pt modelId="{F845A725-2E89-4244-B647-E7CE248E78C5}" type="pres">
      <dgm:prSet presAssocID="{632E1099-BEB3-4092-B296-A56EFA32E12E}" presName="iconBgRect" presStyleLbl="bgShp" presStyleIdx="1" presStyleCnt="5"/>
      <dgm:spPr/>
    </dgm:pt>
    <dgm:pt modelId="{C2301FC5-3C4E-4DAF-9944-A5F5172F066F}" type="pres">
      <dgm:prSet presAssocID="{632E1099-BEB3-4092-B296-A56EFA32E12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ins"/>
        </a:ext>
      </dgm:extLst>
    </dgm:pt>
    <dgm:pt modelId="{353F0314-A40B-4719-AEF9-0D06CD08A280}" type="pres">
      <dgm:prSet presAssocID="{632E1099-BEB3-4092-B296-A56EFA32E12E}" presName="spaceRect" presStyleCnt="0"/>
      <dgm:spPr/>
    </dgm:pt>
    <dgm:pt modelId="{35E6A08B-ACBA-49D8-B984-63A5B49C01CB}" type="pres">
      <dgm:prSet presAssocID="{632E1099-BEB3-4092-B296-A56EFA32E12E}" presName="textRect" presStyleLbl="revTx" presStyleIdx="1" presStyleCnt="5">
        <dgm:presLayoutVars>
          <dgm:chMax val="1"/>
          <dgm:chPref val="1"/>
        </dgm:presLayoutVars>
      </dgm:prSet>
      <dgm:spPr/>
    </dgm:pt>
    <dgm:pt modelId="{3329A47A-A70C-4316-B5BF-94D8A7085072}" type="pres">
      <dgm:prSet presAssocID="{28321A2A-9E9E-4085-9E8E-EBD976C0B47C}" presName="sibTrans" presStyleCnt="0"/>
      <dgm:spPr/>
    </dgm:pt>
    <dgm:pt modelId="{12BC9C10-A2AC-4A2D-9667-F4D480D23AC9}" type="pres">
      <dgm:prSet presAssocID="{ED9A4734-E3D5-4CC4-9CBE-1D739B00E952}" presName="compNode" presStyleCnt="0"/>
      <dgm:spPr/>
    </dgm:pt>
    <dgm:pt modelId="{7843B63E-FED0-461F-B5E8-0520CC977BED}" type="pres">
      <dgm:prSet presAssocID="{ED9A4734-E3D5-4CC4-9CBE-1D739B00E952}" presName="iconBgRect" presStyleLbl="bgShp" presStyleIdx="2" presStyleCnt="5"/>
      <dgm:spPr/>
    </dgm:pt>
    <dgm:pt modelId="{B24E1B98-6101-4BBF-9E3A-B53A98D61D89}" type="pres">
      <dgm:prSet presAssocID="{ED9A4734-E3D5-4CC4-9CBE-1D739B00E95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3DFA0AF6-D322-4FA1-BF2B-F018C9657976}" type="pres">
      <dgm:prSet presAssocID="{ED9A4734-E3D5-4CC4-9CBE-1D739B00E952}" presName="spaceRect" presStyleCnt="0"/>
      <dgm:spPr/>
    </dgm:pt>
    <dgm:pt modelId="{7B4CF984-5AF7-4950-8FD3-E06B65351A58}" type="pres">
      <dgm:prSet presAssocID="{ED9A4734-E3D5-4CC4-9CBE-1D739B00E952}" presName="textRect" presStyleLbl="revTx" presStyleIdx="2" presStyleCnt="5" custScaleX="128751">
        <dgm:presLayoutVars>
          <dgm:chMax val="1"/>
          <dgm:chPref val="1"/>
        </dgm:presLayoutVars>
      </dgm:prSet>
      <dgm:spPr/>
    </dgm:pt>
    <dgm:pt modelId="{1DB296A7-283C-45E3-A170-D22D4DFF6C8E}" type="pres">
      <dgm:prSet presAssocID="{12A1B4E1-B282-440A-832C-B501FE333887}" presName="sibTrans" presStyleCnt="0"/>
      <dgm:spPr/>
    </dgm:pt>
    <dgm:pt modelId="{8C9F88BA-3616-4FD2-B581-E6C77D5FB869}" type="pres">
      <dgm:prSet presAssocID="{0CF5DA2C-0BC6-4B34-9AE2-66A2AA1CD423}" presName="compNode" presStyleCnt="0"/>
      <dgm:spPr/>
    </dgm:pt>
    <dgm:pt modelId="{D9B32008-9032-4996-A735-4DD74CCC9988}" type="pres">
      <dgm:prSet presAssocID="{0CF5DA2C-0BC6-4B34-9AE2-66A2AA1CD423}" presName="iconBgRect" presStyleLbl="bgShp" presStyleIdx="3" presStyleCnt="5"/>
      <dgm:spPr/>
    </dgm:pt>
    <dgm:pt modelId="{0B438A5B-4AB6-4FEA-8806-230C8F7D4334}" type="pres">
      <dgm:prSet presAssocID="{0CF5DA2C-0BC6-4B34-9AE2-66A2AA1CD42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2D3AE88-91F3-4BD1-A3A4-43F2034A85D5}" type="pres">
      <dgm:prSet presAssocID="{0CF5DA2C-0BC6-4B34-9AE2-66A2AA1CD423}" presName="spaceRect" presStyleCnt="0"/>
      <dgm:spPr/>
    </dgm:pt>
    <dgm:pt modelId="{3829D968-2E4C-45BC-BF52-FF518F552330}" type="pres">
      <dgm:prSet presAssocID="{0CF5DA2C-0BC6-4B34-9AE2-66A2AA1CD423}" presName="textRect" presStyleLbl="revTx" presStyleIdx="3" presStyleCnt="5">
        <dgm:presLayoutVars>
          <dgm:chMax val="1"/>
          <dgm:chPref val="1"/>
        </dgm:presLayoutVars>
      </dgm:prSet>
      <dgm:spPr/>
    </dgm:pt>
    <dgm:pt modelId="{F0A9FF8F-66F1-4450-AB83-763E1C00238C}" type="pres">
      <dgm:prSet presAssocID="{99F43F98-0372-4B03-A664-829233BF847D}" presName="sibTrans" presStyleCnt="0"/>
      <dgm:spPr/>
    </dgm:pt>
    <dgm:pt modelId="{845C39D4-55B6-498D-BC79-B5F60C3F1FCA}" type="pres">
      <dgm:prSet presAssocID="{EE856BBD-82E4-423A-8C42-DDAE59F817A6}" presName="compNode" presStyleCnt="0"/>
      <dgm:spPr/>
    </dgm:pt>
    <dgm:pt modelId="{0D125748-4509-49E1-8A67-980A52F43AC2}" type="pres">
      <dgm:prSet presAssocID="{EE856BBD-82E4-423A-8C42-DDAE59F817A6}" presName="iconBgRect" presStyleLbl="bgShp" presStyleIdx="4" presStyleCnt="5"/>
      <dgm:spPr/>
    </dgm:pt>
    <dgm:pt modelId="{CFCC89A7-ED10-4F16-A5BE-FE8475F2BAE7}" type="pres">
      <dgm:prSet presAssocID="{EE856BBD-82E4-423A-8C42-DDAE59F817A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laybook"/>
        </a:ext>
      </dgm:extLst>
    </dgm:pt>
    <dgm:pt modelId="{DEDCAF66-B32C-42B9-9272-B9D078AA2BB1}" type="pres">
      <dgm:prSet presAssocID="{EE856BBD-82E4-423A-8C42-DDAE59F817A6}" presName="spaceRect" presStyleCnt="0"/>
      <dgm:spPr/>
    </dgm:pt>
    <dgm:pt modelId="{EED30177-FF58-443A-A5BC-C237E43EFBEC}" type="pres">
      <dgm:prSet presAssocID="{EE856BBD-82E4-423A-8C42-DDAE59F817A6}" presName="textRect" presStyleLbl="revTx" presStyleIdx="4" presStyleCnt="5">
        <dgm:presLayoutVars>
          <dgm:chMax val="1"/>
          <dgm:chPref val="1"/>
        </dgm:presLayoutVars>
      </dgm:prSet>
      <dgm:spPr/>
    </dgm:pt>
  </dgm:ptLst>
  <dgm:cxnLst>
    <dgm:cxn modelId="{07B3A803-6A54-4078-A47A-C0FBE767275D}" type="presOf" srcId="{2860B7D8-14F5-40CF-B3F6-D395E50F84EB}" destId="{B8A5A28B-9081-4541-8DAD-4F57197146E4}" srcOrd="0" destOrd="0" presId="urn:microsoft.com/office/officeart/2018/5/layout/IconCircleLabelList"/>
    <dgm:cxn modelId="{208CA407-F356-43AA-B67C-E0A0F19526DE}" srcId="{3010FE51-C5EE-401D-AB27-6E8B5B102079}" destId="{2860B7D8-14F5-40CF-B3F6-D395E50F84EB}" srcOrd="0" destOrd="0" parTransId="{35CC4A69-B6A1-4CFD-B32E-3DB8DCC14AA3}" sibTransId="{4A6BD263-242A-47EC-B3C9-9C54E060C3C9}"/>
    <dgm:cxn modelId="{8C1BF32D-1E05-4E25-BC87-D79CD9213533}" type="presOf" srcId="{3010FE51-C5EE-401D-AB27-6E8B5B102079}" destId="{E3FF9EC6-2BBF-4179-A786-34539C1F8AA5}" srcOrd="0" destOrd="0" presId="urn:microsoft.com/office/officeart/2018/5/layout/IconCircleLabelList"/>
    <dgm:cxn modelId="{D75B9E31-F3A9-470C-B460-8AFB87169CB3}" type="presOf" srcId="{632E1099-BEB3-4092-B296-A56EFA32E12E}" destId="{35E6A08B-ACBA-49D8-B984-63A5B49C01CB}" srcOrd="0" destOrd="0" presId="urn:microsoft.com/office/officeart/2018/5/layout/IconCircleLabelList"/>
    <dgm:cxn modelId="{711DC23B-BCB7-4C14-BAB1-131A180490D0}" type="presOf" srcId="{EE856BBD-82E4-423A-8C42-DDAE59F817A6}" destId="{EED30177-FF58-443A-A5BC-C237E43EFBEC}" srcOrd="0" destOrd="0" presId="urn:microsoft.com/office/officeart/2018/5/layout/IconCircleLabelList"/>
    <dgm:cxn modelId="{CE32A440-2A3A-444D-B3CD-ADF3E8357473}" type="presOf" srcId="{0CF5DA2C-0BC6-4B34-9AE2-66A2AA1CD423}" destId="{3829D968-2E4C-45BC-BF52-FF518F552330}" srcOrd="0" destOrd="0" presId="urn:microsoft.com/office/officeart/2018/5/layout/IconCircleLabelList"/>
    <dgm:cxn modelId="{9C911B90-2BF9-4411-9C81-6BC7C86E5121}" srcId="{3010FE51-C5EE-401D-AB27-6E8B5B102079}" destId="{0CF5DA2C-0BC6-4B34-9AE2-66A2AA1CD423}" srcOrd="3" destOrd="0" parTransId="{B16BB306-CA8F-4A33-BDF7-D4219D6B574E}" sibTransId="{99F43F98-0372-4B03-A664-829233BF847D}"/>
    <dgm:cxn modelId="{52A569AD-A96B-44BD-AC9C-0EB595C16656}" srcId="{3010FE51-C5EE-401D-AB27-6E8B5B102079}" destId="{EE856BBD-82E4-423A-8C42-DDAE59F817A6}" srcOrd="4" destOrd="0" parTransId="{7B3902E6-E0EE-4222-AF5E-EF59A4E8EC23}" sibTransId="{6773566A-B2F6-4DD2-B62D-881268B90D41}"/>
    <dgm:cxn modelId="{E49683C6-F712-4303-8C8D-40A898E93A6E}" type="presOf" srcId="{ED9A4734-E3D5-4CC4-9CBE-1D739B00E952}" destId="{7B4CF984-5AF7-4950-8FD3-E06B65351A58}" srcOrd="0" destOrd="0" presId="urn:microsoft.com/office/officeart/2018/5/layout/IconCircleLabelList"/>
    <dgm:cxn modelId="{97BB78CE-ABC6-4A0C-B5FB-13B23743906A}" srcId="{3010FE51-C5EE-401D-AB27-6E8B5B102079}" destId="{ED9A4734-E3D5-4CC4-9CBE-1D739B00E952}" srcOrd="2" destOrd="0" parTransId="{671F2350-1B92-45E3-AB8C-45227923B1D4}" sibTransId="{12A1B4E1-B282-440A-832C-B501FE333887}"/>
    <dgm:cxn modelId="{A12BB2DB-9C7C-45DF-84C3-DEE1CF2027B8}" srcId="{3010FE51-C5EE-401D-AB27-6E8B5B102079}" destId="{632E1099-BEB3-4092-B296-A56EFA32E12E}" srcOrd="1" destOrd="0" parTransId="{96BDE2A6-DD41-466A-9E0E-2B35F8D6467D}" sibTransId="{28321A2A-9E9E-4085-9E8E-EBD976C0B47C}"/>
    <dgm:cxn modelId="{DCE92D7D-221C-4F0F-BFA5-DC19BEAA9ACB}" type="presParOf" srcId="{E3FF9EC6-2BBF-4179-A786-34539C1F8AA5}" destId="{22F85C1F-6BD6-40FB-8467-272855E30948}" srcOrd="0" destOrd="0" presId="urn:microsoft.com/office/officeart/2018/5/layout/IconCircleLabelList"/>
    <dgm:cxn modelId="{71494631-A246-492B-B8ED-4B11E7D2DCF4}" type="presParOf" srcId="{22F85C1F-6BD6-40FB-8467-272855E30948}" destId="{47770F45-BACD-4BDF-830D-FDA9F911E486}" srcOrd="0" destOrd="0" presId="urn:microsoft.com/office/officeart/2018/5/layout/IconCircleLabelList"/>
    <dgm:cxn modelId="{2DC6071D-C044-44D2-BAC0-96FC1F75C050}" type="presParOf" srcId="{22F85C1F-6BD6-40FB-8467-272855E30948}" destId="{D5501726-5474-4192-BB95-AC6B40451EDD}" srcOrd="1" destOrd="0" presId="urn:microsoft.com/office/officeart/2018/5/layout/IconCircleLabelList"/>
    <dgm:cxn modelId="{7AB70C7D-20DD-40C7-98C2-33F0CCDC6709}" type="presParOf" srcId="{22F85C1F-6BD6-40FB-8467-272855E30948}" destId="{954A6E74-8E74-43AF-B647-C1CAA47FBCDA}" srcOrd="2" destOrd="0" presId="urn:microsoft.com/office/officeart/2018/5/layout/IconCircleLabelList"/>
    <dgm:cxn modelId="{A34A07AB-7E19-41C0-8369-47904A57E72D}" type="presParOf" srcId="{22F85C1F-6BD6-40FB-8467-272855E30948}" destId="{B8A5A28B-9081-4541-8DAD-4F57197146E4}" srcOrd="3" destOrd="0" presId="urn:microsoft.com/office/officeart/2018/5/layout/IconCircleLabelList"/>
    <dgm:cxn modelId="{86974012-1B5F-416F-BC3B-B747B9BD00C7}" type="presParOf" srcId="{E3FF9EC6-2BBF-4179-A786-34539C1F8AA5}" destId="{C3A48F9B-0F09-43C8-9A01-B51E550202F4}" srcOrd="1" destOrd="0" presId="urn:microsoft.com/office/officeart/2018/5/layout/IconCircleLabelList"/>
    <dgm:cxn modelId="{DEAE3C02-A00B-44ED-BF57-3CB50D054A82}" type="presParOf" srcId="{E3FF9EC6-2BBF-4179-A786-34539C1F8AA5}" destId="{CAB91054-43D9-4A0A-BD9C-39D03BA9CD82}" srcOrd="2" destOrd="0" presId="urn:microsoft.com/office/officeart/2018/5/layout/IconCircleLabelList"/>
    <dgm:cxn modelId="{0CFA4575-1387-4252-950B-BB9E3D87DECC}" type="presParOf" srcId="{CAB91054-43D9-4A0A-BD9C-39D03BA9CD82}" destId="{F845A725-2E89-4244-B647-E7CE248E78C5}" srcOrd="0" destOrd="0" presId="urn:microsoft.com/office/officeart/2018/5/layout/IconCircleLabelList"/>
    <dgm:cxn modelId="{45816AC5-7EA2-4313-8143-FDE1151F1B00}" type="presParOf" srcId="{CAB91054-43D9-4A0A-BD9C-39D03BA9CD82}" destId="{C2301FC5-3C4E-4DAF-9944-A5F5172F066F}" srcOrd="1" destOrd="0" presId="urn:microsoft.com/office/officeart/2018/5/layout/IconCircleLabelList"/>
    <dgm:cxn modelId="{8BBA7F08-3B92-45D9-AED9-9B8D50F68DD0}" type="presParOf" srcId="{CAB91054-43D9-4A0A-BD9C-39D03BA9CD82}" destId="{353F0314-A40B-4719-AEF9-0D06CD08A280}" srcOrd="2" destOrd="0" presId="urn:microsoft.com/office/officeart/2018/5/layout/IconCircleLabelList"/>
    <dgm:cxn modelId="{4B6252A5-600F-46C5-ABF1-8BE078C22AE0}" type="presParOf" srcId="{CAB91054-43D9-4A0A-BD9C-39D03BA9CD82}" destId="{35E6A08B-ACBA-49D8-B984-63A5B49C01CB}" srcOrd="3" destOrd="0" presId="urn:microsoft.com/office/officeart/2018/5/layout/IconCircleLabelList"/>
    <dgm:cxn modelId="{9C4B6ADC-F9C1-4FC5-8C89-2524B1F743FC}" type="presParOf" srcId="{E3FF9EC6-2BBF-4179-A786-34539C1F8AA5}" destId="{3329A47A-A70C-4316-B5BF-94D8A7085072}" srcOrd="3" destOrd="0" presId="urn:microsoft.com/office/officeart/2018/5/layout/IconCircleLabelList"/>
    <dgm:cxn modelId="{95B37F23-9E0D-4A62-8755-C2AC58801383}" type="presParOf" srcId="{E3FF9EC6-2BBF-4179-A786-34539C1F8AA5}" destId="{12BC9C10-A2AC-4A2D-9667-F4D480D23AC9}" srcOrd="4" destOrd="0" presId="urn:microsoft.com/office/officeart/2018/5/layout/IconCircleLabelList"/>
    <dgm:cxn modelId="{D39655D8-9776-43F1-BFEF-FFA3733B7292}" type="presParOf" srcId="{12BC9C10-A2AC-4A2D-9667-F4D480D23AC9}" destId="{7843B63E-FED0-461F-B5E8-0520CC977BED}" srcOrd="0" destOrd="0" presId="urn:microsoft.com/office/officeart/2018/5/layout/IconCircleLabelList"/>
    <dgm:cxn modelId="{F9AE2C76-DB32-469D-954F-9CC1CCCD91DC}" type="presParOf" srcId="{12BC9C10-A2AC-4A2D-9667-F4D480D23AC9}" destId="{B24E1B98-6101-4BBF-9E3A-B53A98D61D89}" srcOrd="1" destOrd="0" presId="urn:microsoft.com/office/officeart/2018/5/layout/IconCircleLabelList"/>
    <dgm:cxn modelId="{85EA3B8A-9521-416C-9BE5-A84680DB1F7F}" type="presParOf" srcId="{12BC9C10-A2AC-4A2D-9667-F4D480D23AC9}" destId="{3DFA0AF6-D322-4FA1-BF2B-F018C9657976}" srcOrd="2" destOrd="0" presId="urn:microsoft.com/office/officeart/2018/5/layout/IconCircleLabelList"/>
    <dgm:cxn modelId="{54445786-B4FB-45B7-81FB-4B3369229326}" type="presParOf" srcId="{12BC9C10-A2AC-4A2D-9667-F4D480D23AC9}" destId="{7B4CF984-5AF7-4950-8FD3-E06B65351A58}" srcOrd="3" destOrd="0" presId="urn:microsoft.com/office/officeart/2018/5/layout/IconCircleLabelList"/>
    <dgm:cxn modelId="{ADE8F2FE-F9CC-47B3-BCEF-A6082683B7CA}" type="presParOf" srcId="{E3FF9EC6-2BBF-4179-A786-34539C1F8AA5}" destId="{1DB296A7-283C-45E3-A170-D22D4DFF6C8E}" srcOrd="5" destOrd="0" presId="urn:microsoft.com/office/officeart/2018/5/layout/IconCircleLabelList"/>
    <dgm:cxn modelId="{1FF9F064-C2AD-473A-A236-CE7465996DF1}" type="presParOf" srcId="{E3FF9EC6-2BBF-4179-A786-34539C1F8AA5}" destId="{8C9F88BA-3616-4FD2-B581-E6C77D5FB869}" srcOrd="6" destOrd="0" presId="urn:microsoft.com/office/officeart/2018/5/layout/IconCircleLabelList"/>
    <dgm:cxn modelId="{A2A3166C-E756-4A0E-8171-5E36AED7B63A}" type="presParOf" srcId="{8C9F88BA-3616-4FD2-B581-E6C77D5FB869}" destId="{D9B32008-9032-4996-A735-4DD74CCC9988}" srcOrd="0" destOrd="0" presId="urn:microsoft.com/office/officeart/2018/5/layout/IconCircleLabelList"/>
    <dgm:cxn modelId="{6D349961-8021-49D7-B9E1-AF728D7E3BDF}" type="presParOf" srcId="{8C9F88BA-3616-4FD2-B581-E6C77D5FB869}" destId="{0B438A5B-4AB6-4FEA-8806-230C8F7D4334}" srcOrd="1" destOrd="0" presId="urn:microsoft.com/office/officeart/2018/5/layout/IconCircleLabelList"/>
    <dgm:cxn modelId="{9301A18A-30F7-4BE4-96A6-5B1983037910}" type="presParOf" srcId="{8C9F88BA-3616-4FD2-B581-E6C77D5FB869}" destId="{62D3AE88-91F3-4BD1-A3A4-43F2034A85D5}" srcOrd="2" destOrd="0" presId="urn:microsoft.com/office/officeart/2018/5/layout/IconCircleLabelList"/>
    <dgm:cxn modelId="{B64A7DDA-3D62-4864-98CD-1E674D509F36}" type="presParOf" srcId="{8C9F88BA-3616-4FD2-B581-E6C77D5FB869}" destId="{3829D968-2E4C-45BC-BF52-FF518F552330}" srcOrd="3" destOrd="0" presId="urn:microsoft.com/office/officeart/2018/5/layout/IconCircleLabelList"/>
    <dgm:cxn modelId="{DCE82245-5426-4A26-A129-5467B20608DF}" type="presParOf" srcId="{E3FF9EC6-2BBF-4179-A786-34539C1F8AA5}" destId="{F0A9FF8F-66F1-4450-AB83-763E1C00238C}" srcOrd="7" destOrd="0" presId="urn:microsoft.com/office/officeart/2018/5/layout/IconCircleLabelList"/>
    <dgm:cxn modelId="{63E6F07F-B6E2-4495-9C8F-A6565624BDCA}" type="presParOf" srcId="{E3FF9EC6-2BBF-4179-A786-34539C1F8AA5}" destId="{845C39D4-55B6-498D-BC79-B5F60C3F1FCA}" srcOrd="8" destOrd="0" presId="urn:microsoft.com/office/officeart/2018/5/layout/IconCircleLabelList"/>
    <dgm:cxn modelId="{7F244923-7FA9-443A-A10D-C577189BA401}" type="presParOf" srcId="{845C39D4-55B6-498D-BC79-B5F60C3F1FCA}" destId="{0D125748-4509-49E1-8A67-980A52F43AC2}" srcOrd="0" destOrd="0" presId="urn:microsoft.com/office/officeart/2018/5/layout/IconCircleLabelList"/>
    <dgm:cxn modelId="{6597EAF9-E9A5-43B8-9AE6-4CDF246CE9A2}" type="presParOf" srcId="{845C39D4-55B6-498D-BC79-B5F60C3F1FCA}" destId="{CFCC89A7-ED10-4F16-A5BE-FE8475F2BAE7}" srcOrd="1" destOrd="0" presId="urn:microsoft.com/office/officeart/2018/5/layout/IconCircleLabelList"/>
    <dgm:cxn modelId="{4BE9AF5D-96D9-4496-A53B-D1A39D901652}" type="presParOf" srcId="{845C39D4-55B6-498D-BC79-B5F60C3F1FCA}" destId="{DEDCAF66-B32C-42B9-9272-B9D078AA2BB1}" srcOrd="2" destOrd="0" presId="urn:microsoft.com/office/officeart/2018/5/layout/IconCircleLabelList"/>
    <dgm:cxn modelId="{39A01C11-5443-4327-98BB-EDB9C23DCE40}" type="presParOf" srcId="{845C39D4-55B6-498D-BC79-B5F60C3F1FCA}" destId="{EED30177-FF58-443A-A5BC-C237E43EFBEC}"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1652AA-2900-4C60-8002-0D7D529304C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2DBE637-D537-4D29-A140-EAC0E46809A1}">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Great project opportunity to give us insight into what it takes to be a manager. </a:t>
          </a:r>
        </a:p>
      </dgm:t>
    </dgm:pt>
    <dgm:pt modelId="{C2DF62B5-0644-4E74-81B0-97524478A136}" type="parTrans" cxnId="{C6EF7B07-A03D-48B6-ACB3-D914E827F698}">
      <dgm:prSet/>
      <dgm:spPr/>
      <dgm:t>
        <a:bodyPr/>
        <a:lstStyle/>
        <a:p>
          <a:endParaRPr lang="en-US"/>
        </a:p>
      </dgm:t>
    </dgm:pt>
    <dgm:pt modelId="{B0BAE45F-A767-4DEA-8AA0-3DDD1750EE90}" type="sibTrans" cxnId="{C6EF7B07-A03D-48B6-ACB3-D914E827F698}">
      <dgm:prSet/>
      <dgm:spPr/>
      <dgm:t>
        <a:bodyPr/>
        <a:lstStyle/>
        <a:p>
          <a:endParaRPr lang="en-US"/>
        </a:p>
      </dgm:t>
    </dgm:pt>
    <dgm:pt modelId="{468E3F52-46C7-4DD8-B434-CE6BD8663096}">
      <dgm:prSet custT="1"/>
      <dgm:spPr/>
      <dgm:t>
        <a:bodyPr/>
        <a:lstStyle/>
        <a:p>
          <a:pPr>
            <a:lnSpc>
              <a:spcPct val="100000"/>
            </a:lnSpc>
          </a:pPr>
          <a:r>
            <a:rPr lang="en-US" sz="200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Gained skills, including time management, organization, and problem solving</a:t>
          </a:r>
          <a:r>
            <a:rPr lang="en-US" sz="2500" kern="1200" dirty="0"/>
            <a:t>.</a:t>
          </a:r>
        </a:p>
      </dgm:t>
    </dgm:pt>
    <dgm:pt modelId="{F425F165-ACF2-4C68-A4F0-141DA4EB642F}" type="parTrans" cxnId="{6F39D859-F115-4DA6-9077-7374BCD2E2DF}">
      <dgm:prSet/>
      <dgm:spPr/>
      <dgm:t>
        <a:bodyPr/>
        <a:lstStyle/>
        <a:p>
          <a:endParaRPr lang="en-US"/>
        </a:p>
      </dgm:t>
    </dgm:pt>
    <dgm:pt modelId="{1F131157-4CA5-4A04-8BFE-78350227758B}" type="sibTrans" cxnId="{6F39D859-F115-4DA6-9077-7374BCD2E2DF}">
      <dgm:prSet/>
      <dgm:spPr/>
      <dgm:t>
        <a:bodyPr/>
        <a:lstStyle/>
        <a:p>
          <a:endParaRPr lang="en-US"/>
        </a:p>
      </dgm:t>
    </dgm:pt>
    <dgm:pt modelId="{2FD52CF6-CFB8-4DCD-8934-4AC7BD28F3F9}">
      <dgm:prSet custT="1"/>
      <dgm:spPr/>
      <dgm:t>
        <a:bodyPr/>
        <a:lstStyle/>
        <a:p>
          <a:pPr>
            <a:lnSpc>
              <a:spcPct val="100000"/>
            </a:lnSpc>
          </a:pPr>
          <a:r>
            <a:rPr lang="en-US" sz="200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Worked and collaborated within a group successfully</a:t>
          </a:r>
          <a:r>
            <a:rPr lang="en-US" sz="2500" kern="1200" dirty="0"/>
            <a:t>.</a:t>
          </a:r>
        </a:p>
      </dgm:t>
    </dgm:pt>
    <dgm:pt modelId="{2CF8FC98-02DA-49AA-94B3-4F5F5BEA743C}" type="parTrans" cxnId="{F3ABCDB8-CEB2-4FAE-B67E-510C208B4EBE}">
      <dgm:prSet/>
      <dgm:spPr/>
      <dgm:t>
        <a:bodyPr/>
        <a:lstStyle/>
        <a:p>
          <a:endParaRPr lang="en-US"/>
        </a:p>
      </dgm:t>
    </dgm:pt>
    <dgm:pt modelId="{386A3CA0-CD1D-4495-8B5D-255D3D638FAF}" type="sibTrans" cxnId="{F3ABCDB8-CEB2-4FAE-B67E-510C208B4EBE}">
      <dgm:prSet/>
      <dgm:spPr/>
      <dgm:t>
        <a:bodyPr/>
        <a:lstStyle/>
        <a:p>
          <a:endParaRPr lang="en-US"/>
        </a:p>
      </dgm:t>
    </dgm:pt>
    <dgm:pt modelId="{096B00F0-53F2-4622-B6D2-1BAF14C51F6E}" type="pres">
      <dgm:prSet presAssocID="{B11652AA-2900-4C60-8002-0D7D529304CF}" presName="root" presStyleCnt="0">
        <dgm:presLayoutVars>
          <dgm:dir/>
          <dgm:resizeHandles val="exact"/>
        </dgm:presLayoutVars>
      </dgm:prSet>
      <dgm:spPr/>
    </dgm:pt>
    <dgm:pt modelId="{3D6CCDFC-E435-40AE-A2A2-D5980A16AE46}" type="pres">
      <dgm:prSet presAssocID="{92DBE637-D537-4D29-A140-EAC0E46809A1}" presName="compNode" presStyleCnt="0"/>
      <dgm:spPr/>
    </dgm:pt>
    <dgm:pt modelId="{D2A0AF8C-6F95-4677-979A-F0D537830FB2}" type="pres">
      <dgm:prSet presAssocID="{92DBE637-D537-4D29-A140-EAC0E46809A1}" presName="bgRect" presStyleLbl="bgShp" presStyleIdx="0" presStyleCnt="3"/>
      <dgm:spPr/>
    </dgm:pt>
    <dgm:pt modelId="{9E15260E-79A0-4A0E-B00E-905554FA242C}" type="pres">
      <dgm:prSet presAssocID="{92DBE637-D537-4D29-A140-EAC0E46809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6A34219F-FAC7-4FBF-8CF8-30670A9E5365}" type="pres">
      <dgm:prSet presAssocID="{92DBE637-D537-4D29-A140-EAC0E46809A1}" presName="spaceRect" presStyleCnt="0"/>
      <dgm:spPr/>
    </dgm:pt>
    <dgm:pt modelId="{79510232-262F-4555-A5C0-AD0631208041}" type="pres">
      <dgm:prSet presAssocID="{92DBE637-D537-4D29-A140-EAC0E46809A1}" presName="parTx" presStyleLbl="revTx" presStyleIdx="0" presStyleCnt="3">
        <dgm:presLayoutVars>
          <dgm:chMax val="0"/>
          <dgm:chPref val="0"/>
        </dgm:presLayoutVars>
      </dgm:prSet>
      <dgm:spPr/>
    </dgm:pt>
    <dgm:pt modelId="{72C3AA79-EFC7-4BF4-8A17-C81D43A2F187}" type="pres">
      <dgm:prSet presAssocID="{B0BAE45F-A767-4DEA-8AA0-3DDD1750EE90}" presName="sibTrans" presStyleCnt="0"/>
      <dgm:spPr/>
    </dgm:pt>
    <dgm:pt modelId="{7B8BB6F4-3A6E-4722-8AF7-94F4CF3B9D35}" type="pres">
      <dgm:prSet presAssocID="{468E3F52-46C7-4DD8-B434-CE6BD8663096}" presName="compNode" presStyleCnt="0"/>
      <dgm:spPr/>
    </dgm:pt>
    <dgm:pt modelId="{4CE04487-232D-4692-A7BE-C0D4AB579145}" type="pres">
      <dgm:prSet presAssocID="{468E3F52-46C7-4DD8-B434-CE6BD8663096}" presName="bgRect" presStyleLbl="bgShp" presStyleIdx="1" presStyleCnt="3"/>
      <dgm:spPr/>
    </dgm:pt>
    <dgm:pt modelId="{8C2BE0B1-99E2-41F5-A07E-C407CAF69A6A}" type="pres">
      <dgm:prSet presAssocID="{468E3F52-46C7-4DD8-B434-CE6BD866309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D4752D5F-3B47-4608-AADD-10DE847B9F6D}" type="pres">
      <dgm:prSet presAssocID="{468E3F52-46C7-4DD8-B434-CE6BD8663096}" presName="spaceRect" presStyleCnt="0"/>
      <dgm:spPr/>
    </dgm:pt>
    <dgm:pt modelId="{C4A595BB-65EF-4A49-BCBC-FE1DC5671507}" type="pres">
      <dgm:prSet presAssocID="{468E3F52-46C7-4DD8-B434-CE6BD8663096}" presName="parTx" presStyleLbl="revTx" presStyleIdx="1" presStyleCnt="3">
        <dgm:presLayoutVars>
          <dgm:chMax val="0"/>
          <dgm:chPref val="0"/>
        </dgm:presLayoutVars>
      </dgm:prSet>
      <dgm:spPr/>
    </dgm:pt>
    <dgm:pt modelId="{92A5B8E2-B649-485F-B814-15F0530B9868}" type="pres">
      <dgm:prSet presAssocID="{1F131157-4CA5-4A04-8BFE-78350227758B}" presName="sibTrans" presStyleCnt="0"/>
      <dgm:spPr/>
    </dgm:pt>
    <dgm:pt modelId="{B7B6C091-048C-4F78-9A4E-184EA6B76752}" type="pres">
      <dgm:prSet presAssocID="{2FD52CF6-CFB8-4DCD-8934-4AC7BD28F3F9}" presName="compNode" presStyleCnt="0"/>
      <dgm:spPr/>
    </dgm:pt>
    <dgm:pt modelId="{59ADA6A1-429B-4CFD-A4F5-6EBB9B5A0934}" type="pres">
      <dgm:prSet presAssocID="{2FD52CF6-CFB8-4DCD-8934-4AC7BD28F3F9}" presName="bgRect" presStyleLbl="bgShp" presStyleIdx="2" presStyleCnt="3"/>
      <dgm:spPr/>
    </dgm:pt>
    <dgm:pt modelId="{6B588731-A5F6-4825-9C96-3259D5A70959}" type="pres">
      <dgm:prSet presAssocID="{2FD52CF6-CFB8-4DCD-8934-4AC7BD28F3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6FD04DE9-AB66-477A-9DB3-FC6AAD5E5981}" type="pres">
      <dgm:prSet presAssocID="{2FD52CF6-CFB8-4DCD-8934-4AC7BD28F3F9}" presName="spaceRect" presStyleCnt="0"/>
      <dgm:spPr/>
    </dgm:pt>
    <dgm:pt modelId="{ACE7A271-BD80-45E2-B9DE-C57AFD0FA814}" type="pres">
      <dgm:prSet presAssocID="{2FD52CF6-CFB8-4DCD-8934-4AC7BD28F3F9}" presName="parTx" presStyleLbl="revTx" presStyleIdx="2" presStyleCnt="3">
        <dgm:presLayoutVars>
          <dgm:chMax val="0"/>
          <dgm:chPref val="0"/>
        </dgm:presLayoutVars>
      </dgm:prSet>
      <dgm:spPr/>
    </dgm:pt>
  </dgm:ptLst>
  <dgm:cxnLst>
    <dgm:cxn modelId="{C6EF7B07-A03D-48B6-ACB3-D914E827F698}" srcId="{B11652AA-2900-4C60-8002-0D7D529304CF}" destId="{92DBE637-D537-4D29-A140-EAC0E46809A1}" srcOrd="0" destOrd="0" parTransId="{C2DF62B5-0644-4E74-81B0-97524478A136}" sibTransId="{B0BAE45F-A767-4DEA-8AA0-3DDD1750EE90}"/>
    <dgm:cxn modelId="{EB0A1B0F-77F8-4DDB-863E-B3FA118E5E0B}" type="presOf" srcId="{B11652AA-2900-4C60-8002-0D7D529304CF}" destId="{096B00F0-53F2-4622-B6D2-1BAF14C51F6E}" srcOrd="0" destOrd="0" presId="urn:microsoft.com/office/officeart/2018/2/layout/IconVerticalSolidList"/>
    <dgm:cxn modelId="{6F39D859-F115-4DA6-9077-7374BCD2E2DF}" srcId="{B11652AA-2900-4C60-8002-0D7D529304CF}" destId="{468E3F52-46C7-4DD8-B434-CE6BD8663096}" srcOrd="1" destOrd="0" parTransId="{F425F165-ACF2-4C68-A4F0-141DA4EB642F}" sibTransId="{1F131157-4CA5-4A04-8BFE-78350227758B}"/>
    <dgm:cxn modelId="{E9DCE9B6-AF55-4115-913E-3E0071360176}" type="presOf" srcId="{2FD52CF6-CFB8-4DCD-8934-4AC7BD28F3F9}" destId="{ACE7A271-BD80-45E2-B9DE-C57AFD0FA814}" srcOrd="0" destOrd="0" presId="urn:microsoft.com/office/officeart/2018/2/layout/IconVerticalSolidList"/>
    <dgm:cxn modelId="{F3ABCDB8-CEB2-4FAE-B67E-510C208B4EBE}" srcId="{B11652AA-2900-4C60-8002-0D7D529304CF}" destId="{2FD52CF6-CFB8-4DCD-8934-4AC7BD28F3F9}" srcOrd="2" destOrd="0" parTransId="{2CF8FC98-02DA-49AA-94B3-4F5F5BEA743C}" sibTransId="{386A3CA0-CD1D-4495-8B5D-255D3D638FAF}"/>
    <dgm:cxn modelId="{DB1BF5BC-E077-4DCF-9973-9A5F6E56600A}" type="presOf" srcId="{468E3F52-46C7-4DD8-B434-CE6BD8663096}" destId="{C4A595BB-65EF-4A49-BCBC-FE1DC5671507}" srcOrd="0" destOrd="0" presId="urn:microsoft.com/office/officeart/2018/2/layout/IconVerticalSolidList"/>
    <dgm:cxn modelId="{88E6F9F2-28A0-43EE-8769-0937A5F77331}" type="presOf" srcId="{92DBE637-D537-4D29-A140-EAC0E46809A1}" destId="{79510232-262F-4555-A5C0-AD0631208041}" srcOrd="0" destOrd="0" presId="urn:microsoft.com/office/officeart/2018/2/layout/IconVerticalSolidList"/>
    <dgm:cxn modelId="{BC06F474-5375-45A1-857E-545F08F0DAC3}" type="presParOf" srcId="{096B00F0-53F2-4622-B6D2-1BAF14C51F6E}" destId="{3D6CCDFC-E435-40AE-A2A2-D5980A16AE46}" srcOrd="0" destOrd="0" presId="urn:microsoft.com/office/officeart/2018/2/layout/IconVerticalSolidList"/>
    <dgm:cxn modelId="{B287C19E-05EB-47D8-B3A1-F09320E87B01}" type="presParOf" srcId="{3D6CCDFC-E435-40AE-A2A2-D5980A16AE46}" destId="{D2A0AF8C-6F95-4677-979A-F0D537830FB2}" srcOrd="0" destOrd="0" presId="urn:microsoft.com/office/officeart/2018/2/layout/IconVerticalSolidList"/>
    <dgm:cxn modelId="{C04A9F7B-C596-46CB-974F-F44D436DD53E}" type="presParOf" srcId="{3D6CCDFC-E435-40AE-A2A2-D5980A16AE46}" destId="{9E15260E-79A0-4A0E-B00E-905554FA242C}" srcOrd="1" destOrd="0" presId="urn:microsoft.com/office/officeart/2018/2/layout/IconVerticalSolidList"/>
    <dgm:cxn modelId="{CBF38069-EB23-4E18-8ED9-27CCE3FE51E5}" type="presParOf" srcId="{3D6CCDFC-E435-40AE-A2A2-D5980A16AE46}" destId="{6A34219F-FAC7-4FBF-8CF8-30670A9E5365}" srcOrd="2" destOrd="0" presId="urn:microsoft.com/office/officeart/2018/2/layout/IconVerticalSolidList"/>
    <dgm:cxn modelId="{A124125F-DF73-4C6B-B9D7-D21421CC8F2A}" type="presParOf" srcId="{3D6CCDFC-E435-40AE-A2A2-D5980A16AE46}" destId="{79510232-262F-4555-A5C0-AD0631208041}" srcOrd="3" destOrd="0" presId="urn:microsoft.com/office/officeart/2018/2/layout/IconVerticalSolidList"/>
    <dgm:cxn modelId="{A32B5A31-0F20-4F60-853C-B34C85CA28DE}" type="presParOf" srcId="{096B00F0-53F2-4622-B6D2-1BAF14C51F6E}" destId="{72C3AA79-EFC7-4BF4-8A17-C81D43A2F187}" srcOrd="1" destOrd="0" presId="urn:microsoft.com/office/officeart/2018/2/layout/IconVerticalSolidList"/>
    <dgm:cxn modelId="{708A58BB-9EE7-4195-8FB4-DFC27A60664D}" type="presParOf" srcId="{096B00F0-53F2-4622-B6D2-1BAF14C51F6E}" destId="{7B8BB6F4-3A6E-4722-8AF7-94F4CF3B9D35}" srcOrd="2" destOrd="0" presId="urn:microsoft.com/office/officeart/2018/2/layout/IconVerticalSolidList"/>
    <dgm:cxn modelId="{B3B1D72C-C4AA-4D19-AA2C-DE957DB3893D}" type="presParOf" srcId="{7B8BB6F4-3A6E-4722-8AF7-94F4CF3B9D35}" destId="{4CE04487-232D-4692-A7BE-C0D4AB579145}" srcOrd="0" destOrd="0" presId="urn:microsoft.com/office/officeart/2018/2/layout/IconVerticalSolidList"/>
    <dgm:cxn modelId="{48015CB2-AB17-40B9-A0AB-438CD755BC6C}" type="presParOf" srcId="{7B8BB6F4-3A6E-4722-8AF7-94F4CF3B9D35}" destId="{8C2BE0B1-99E2-41F5-A07E-C407CAF69A6A}" srcOrd="1" destOrd="0" presId="urn:microsoft.com/office/officeart/2018/2/layout/IconVerticalSolidList"/>
    <dgm:cxn modelId="{62A54F72-BEEE-4A23-8EAD-CA2FF4C9025E}" type="presParOf" srcId="{7B8BB6F4-3A6E-4722-8AF7-94F4CF3B9D35}" destId="{D4752D5F-3B47-4608-AADD-10DE847B9F6D}" srcOrd="2" destOrd="0" presId="urn:microsoft.com/office/officeart/2018/2/layout/IconVerticalSolidList"/>
    <dgm:cxn modelId="{6DF9A237-BAF3-4E0E-B175-95B37D35EC73}" type="presParOf" srcId="{7B8BB6F4-3A6E-4722-8AF7-94F4CF3B9D35}" destId="{C4A595BB-65EF-4A49-BCBC-FE1DC5671507}" srcOrd="3" destOrd="0" presId="urn:microsoft.com/office/officeart/2018/2/layout/IconVerticalSolidList"/>
    <dgm:cxn modelId="{88FF3371-4808-4673-9C71-517E573940A9}" type="presParOf" srcId="{096B00F0-53F2-4622-B6D2-1BAF14C51F6E}" destId="{92A5B8E2-B649-485F-B814-15F0530B9868}" srcOrd="3" destOrd="0" presId="urn:microsoft.com/office/officeart/2018/2/layout/IconVerticalSolidList"/>
    <dgm:cxn modelId="{9CDAF3B2-B4E9-4012-A891-7219ACBD0F9C}" type="presParOf" srcId="{096B00F0-53F2-4622-B6D2-1BAF14C51F6E}" destId="{B7B6C091-048C-4F78-9A4E-184EA6B76752}" srcOrd="4" destOrd="0" presId="urn:microsoft.com/office/officeart/2018/2/layout/IconVerticalSolidList"/>
    <dgm:cxn modelId="{48431E21-1C9B-4541-8820-D3716597AC61}" type="presParOf" srcId="{B7B6C091-048C-4F78-9A4E-184EA6B76752}" destId="{59ADA6A1-429B-4CFD-A4F5-6EBB9B5A0934}" srcOrd="0" destOrd="0" presId="urn:microsoft.com/office/officeart/2018/2/layout/IconVerticalSolidList"/>
    <dgm:cxn modelId="{40728D0D-A0C9-43B8-95EF-9C7106C60600}" type="presParOf" srcId="{B7B6C091-048C-4F78-9A4E-184EA6B76752}" destId="{6B588731-A5F6-4825-9C96-3259D5A70959}" srcOrd="1" destOrd="0" presId="urn:microsoft.com/office/officeart/2018/2/layout/IconVerticalSolidList"/>
    <dgm:cxn modelId="{F84FA9A4-DAAF-4678-ACE8-E60D8F9C0526}" type="presParOf" srcId="{B7B6C091-048C-4F78-9A4E-184EA6B76752}" destId="{6FD04DE9-AB66-477A-9DB3-FC6AAD5E5981}" srcOrd="2" destOrd="0" presId="urn:microsoft.com/office/officeart/2018/2/layout/IconVerticalSolidList"/>
    <dgm:cxn modelId="{4D4810AD-C453-4704-8379-FC04508FD500}" type="presParOf" srcId="{B7B6C091-048C-4F78-9A4E-184EA6B76752}" destId="{ACE7A271-BD80-45E2-B9DE-C57AFD0FA814}"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F680F-BD83-492B-AF8B-559C25E42202}">
      <dsp:nvSpPr>
        <dsp:cNvPr id="0" name=""/>
        <dsp:cNvSpPr/>
      </dsp:nvSpPr>
      <dsp:spPr>
        <a:xfrm>
          <a:off x="2345806" y="1184563"/>
          <a:ext cx="508845" cy="91440"/>
        </a:xfrm>
        <a:custGeom>
          <a:avLst/>
          <a:gdLst/>
          <a:ahLst/>
          <a:cxnLst/>
          <a:rect l="0" t="0" r="0" b="0"/>
          <a:pathLst>
            <a:path>
              <a:moveTo>
                <a:pt x="0" y="45720"/>
              </a:moveTo>
              <a:lnTo>
                <a:pt x="5088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6743" y="1227586"/>
        <a:ext cx="26972" cy="5394"/>
      </dsp:txXfrm>
    </dsp:sp>
    <dsp:sp modelId="{7FFBB661-F53E-4EA6-9A35-16CB1E70E291}">
      <dsp:nvSpPr>
        <dsp:cNvPr id="0" name=""/>
        <dsp:cNvSpPr/>
      </dsp:nvSpPr>
      <dsp:spPr>
        <a:xfrm>
          <a:off x="2189" y="526658"/>
          <a:ext cx="2345417" cy="14072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927" tIns="120637" rIns="114927" bIns="120637"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a:cs typeface="Times New Roman"/>
            </a:rPr>
            <a:t>Project Overview</a:t>
          </a:r>
        </a:p>
      </dsp:txBody>
      <dsp:txXfrm>
        <a:off x="2189" y="526658"/>
        <a:ext cx="2345417" cy="1407250"/>
      </dsp:txXfrm>
    </dsp:sp>
    <dsp:sp modelId="{6283BC00-0A21-4359-AB6E-A57746E80B38}">
      <dsp:nvSpPr>
        <dsp:cNvPr id="0" name=""/>
        <dsp:cNvSpPr/>
      </dsp:nvSpPr>
      <dsp:spPr>
        <a:xfrm>
          <a:off x="5230669" y="1184563"/>
          <a:ext cx="508845" cy="91440"/>
        </a:xfrm>
        <a:custGeom>
          <a:avLst/>
          <a:gdLst/>
          <a:ahLst/>
          <a:cxnLst/>
          <a:rect l="0" t="0" r="0" b="0"/>
          <a:pathLst>
            <a:path>
              <a:moveTo>
                <a:pt x="0" y="45720"/>
              </a:moveTo>
              <a:lnTo>
                <a:pt x="50884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1606" y="1227586"/>
        <a:ext cx="26972" cy="5394"/>
      </dsp:txXfrm>
    </dsp:sp>
    <dsp:sp modelId="{5FED467F-A0A5-407C-944F-B6F0EE80128E}">
      <dsp:nvSpPr>
        <dsp:cNvPr id="0" name=""/>
        <dsp:cNvSpPr/>
      </dsp:nvSpPr>
      <dsp:spPr>
        <a:xfrm>
          <a:off x="2887052" y="526658"/>
          <a:ext cx="2345417" cy="14072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927" tIns="120637" rIns="114927" bIns="1206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a:cs typeface="Times New Roman"/>
            </a:rPr>
            <a:t>Status – How did we perform</a:t>
          </a:r>
        </a:p>
      </dsp:txBody>
      <dsp:txXfrm>
        <a:off x="2887052" y="526658"/>
        <a:ext cx="2345417" cy="1407250"/>
      </dsp:txXfrm>
    </dsp:sp>
    <dsp:sp modelId="{8363F9CF-98AA-4DC9-8838-29C0D51B7D34}">
      <dsp:nvSpPr>
        <dsp:cNvPr id="0" name=""/>
        <dsp:cNvSpPr/>
      </dsp:nvSpPr>
      <dsp:spPr>
        <a:xfrm>
          <a:off x="8115532" y="1184563"/>
          <a:ext cx="508845" cy="91440"/>
        </a:xfrm>
        <a:custGeom>
          <a:avLst/>
          <a:gdLst/>
          <a:ahLst/>
          <a:cxnLst/>
          <a:rect l="0" t="0" r="0" b="0"/>
          <a:pathLst>
            <a:path>
              <a:moveTo>
                <a:pt x="0" y="45720"/>
              </a:moveTo>
              <a:lnTo>
                <a:pt x="50884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56469" y="1227586"/>
        <a:ext cx="26972" cy="5394"/>
      </dsp:txXfrm>
    </dsp:sp>
    <dsp:sp modelId="{BD966F22-AEED-4E56-A938-6ABCA2BB24B2}">
      <dsp:nvSpPr>
        <dsp:cNvPr id="0" name=""/>
        <dsp:cNvSpPr/>
      </dsp:nvSpPr>
      <dsp:spPr>
        <a:xfrm>
          <a:off x="5771915" y="526658"/>
          <a:ext cx="2345417" cy="14072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927" tIns="120637" rIns="114927" bIns="120637" numCol="1" spcCol="1270" anchor="ctr" anchorCtr="0">
          <a:noAutofit/>
        </a:bodyPr>
        <a:lstStyle/>
        <a:p>
          <a:pPr marL="0" lvl="0" indent="0" algn="ctr" defTabSz="977900">
            <a:lnSpc>
              <a:spcPct val="90000"/>
            </a:lnSpc>
            <a:spcBef>
              <a:spcPct val="0"/>
            </a:spcBef>
            <a:spcAft>
              <a:spcPct val="35000"/>
            </a:spcAft>
            <a:buNone/>
          </a:pPr>
          <a:r>
            <a:rPr lang="en-US" sz="2200" kern="1200">
              <a:latin typeface="Times New Roman"/>
              <a:cs typeface="Times New Roman"/>
            </a:rPr>
            <a:t>Startup Phase – Initial Problems</a:t>
          </a:r>
        </a:p>
      </dsp:txBody>
      <dsp:txXfrm>
        <a:off x="5771915" y="526658"/>
        <a:ext cx="2345417" cy="1407250"/>
      </dsp:txXfrm>
    </dsp:sp>
    <dsp:sp modelId="{5FC01B94-A687-4A08-A8C6-7AF1E49AC5A1}">
      <dsp:nvSpPr>
        <dsp:cNvPr id="0" name=""/>
        <dsp:cNvSpPr/>
      </dsp:nvSpPr>
      <dsp:spPr>
        <a:xfrm>
          <a:off x="1174898" y="1932109"/>
          <a:ext cx="8654588" cy="508845"/>
        </a:xfrm>
        <a:custGeom>
          <a:avLst/>
          <a:gdLst/>
          <a:ahLst/>
          <a:cxnLst/>
          <a:rect l="0" t="0" r="0" b="0"/>
          <a:pathLst>
            <a:path>
              <a:moveTo>
                <a:pt x="8654588" y="0"/>
              </a:moveTo>
              <a:lnTo>
                <a:pt x="8654588" y="271522"/>
              </a:lnTo>
              <a:lnTo>
                <a:pt x="0" y="271522"/>
              </a:lnTo>
              <a:lnTo>
                <a:pt x="0" y="50884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5407" y="2183834"/>
        <a:ext cx="433569" cy="5394"/>
      </dsp:txXfrm>
    </dsp:sp>
    <dsp:sp modelId="{090034FC-DF5F-4472-BA00-7F214B1D6E24}">
      <dsp:nvSpPr>
        <dsp:cNvPr id="0" name=""/>
        <dsp:cNvSpPr/>
      </dsp:nvSpPr>
      <dsp:spPr>
        <a:xfrm>
          <a:off x="8656778" y="526658"/>
          <a:ext cx="2345417" cy="14072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927" tIns="120637" rIns="114927" bIns="120637" numCol="1" spcCol="1270" anchor="ctr" anchorCtr="0">
          <a:noAutofit/>
        </a:bodyPr>
        <a:lstStyle/>
        <a:p>
          <a:pPr marL="0" lvl="0" indent="0" algn="ctr" defTabSz="977900">
            <a:lnSpc>
              <a:spcPct val="90000"/>
            </a:lnSpc>
            <a:spcBef>
              <a:spcPct val="0"/>
            </a:spcBef>
            <a:spcAft>
              <a:spcPct val="35000"/>
            </a:spcAft>
            <a:buNone/>
          </a:pPr>
          <a:r>
            <a:rPr lang="en-US" sz="2200" kern="1200">
              <a:latin typeface="Times New Roman"/>
              <a:cs typeface="Times New Roman"/>
            </a:rPr>
            <a:t>Areas of the sim we found useful</a:t>
          </a:r>
        </a:p>
      </dsp:txBody>
      <dsp:txXfrm>
        <a:off x="8656778" y="526658"/>
        <a:ext cx="2345417" cy="1407250"/>
      </dsp:txXfrm>
    </dsp:sp>
    <dsp:sp modelId="{6D39EA33-F52C-4BE0-B01B-352554584CF4}">
      <dsp:nvSpPr>
        <dsp:cNvPr id="0" name=""/>
        <dsp:cNvSpPr/>
      </dsp:nvSpPr>
      <dsp:spPr>
        <a:xfrm>
          <a:off x="2345806" y="3131260"/>
          <a:ext cx="508845" cy="91440"/>
        </a:xfrm>
        <a:custGeom>
          <a:avLst/>
          <a:gdLst/>
          <a:ahLst/>
          <a:cxnLst/>
          <a:rect l="0" t="0" r="0" b="0"/>
          <a:pathLst>
            <a:path>
              <a:moveTo>
                <a:pt x="0" y="45720"/>
              </a:moveTo>
              <a:lnTo>
                <a:pt x="50884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6743" y="3174282"/>
        <a:ext cx="26972" cy="5394"/>
      </dsp:txXfrm>
    </dsp:sp>
    <dsp:sp modelId="{967063C1-958C-4839-8DDB-A35476185966}">
      <dsp:nvSpPr>
        <dsp:cNvPr id="0" name=""/>
        <dsp:cNvSpPr/>
      </dsp:nvSpPr>
      <dsp:spPr>
        <a:xfrm>
          <a:off x="2189" y="2473354"/>
          <a:ext cx="2345417" cy="140725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927" tIns="120637" rIns="114927" bIns="120637" numCol="1" spcCol="1270" anchor="ctr" anchorCtr="0">
          <a:noAutofit/>
        </a:bodyPr>
        <a:lstStyle/>
        <a:p>
          <a:pPr marL="0" lvl="0" indent="0" algn="ctr" defTabSz="977900">
            <a:lnSpc>
              <a:spcPct val="90000"/>
            </a:lnSpc>
            <a:spcBef>
              <a:spcPct val="0"/>
            </a:spcBef>
            <a:spcAft>
              <a:spcPct val="35000"/>
            </a:spcAft>
            <a:buNone/>
          </a:pPr>
          <a:r>
            <a:rPr lang="en-US" sz="2200" kern="1200">
              <a:latin typeface="Times New Roman"/>
              <a:cs typeface="Times New Roman"/>
            </a:rPr>
            <a:t>Methods used to determine the Resources and Assign Tasks</a:t>
          </a:r>
        </a:p>
      </dsp:txBody>
      <dsp:txXfrm>
        <a:off x="2189" y="2473354"/>
        <a:ext cx="2345417" cy="1407250"/>
      </dsp:txXfrm>
    </dsp:sp>
    <dsp:sp modelId="{53EB4786-5F7B-4695-9900-4900322C620C}">
      <dsp:nvSpPr>
        <dsp:cNvPr id="0" name=""/>
        <dsp:cNvSpPr/>
      </dsp:nvSpPr>
      <dsp:spPr>
        <a:xfrm>
          <a:off x="5230669" y="3131260"/>
          <a:ext cx="508845" cy="91440"/>
        </a:xfrm>
        <a:custGeom>
          <a:avLst/>
          <a:gdLst/>
          <a:ahLst/>
          <a:cxnLst/>
          <a:rect l="0" t="0" r="0" b="0"/>
          <a:pathLst>
            <a:path>
              <a:moveTo>
                <a:pt x="0" y="45720"/>
              </a:moveTo>
              <a:lnTo>
                <a:pt x="5088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1606" y="3174282"/>
        <a:ext cx="26972" cy="5394"/>
      </dsp:txXfrm>
    </dsp:sp>
    <dsp:sp modelId="{85711476-DD8B-4CD4-BABB-0740AFE73B24}">
      <dsp:nvSpPr>
        <dsp:cNvPr id="0" name=""/>
        <dsp:cNvSpPr/>
      </dsp:nvSpPr>
      <dsp:spPr>
        <a:xfrm>
          <a:off x="2887052" y="2473354"/>
          <a:ext cx="2345417" cy="14072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927" tIns="120637" rIns="114927" bIns="120637" numCol="1" spcCol="1270" anchor="ctr" anchorCtr="0">
          <a:noAutofit/>
        </a:bodyPr>
        <a:lstStyle/>
        <a:p>
          <a:pPr marL="0" lvl="0" indent="0" algn="ctr" defTabSz="977900">
            <a:lnSpc>
              <a:spcPct val="90000"/>
            </a:lnSpc>
            <a:spcBef>
              <a:spcPct val="0"/>
            </a:spcBef>
            <a:spcAft>
              <a:spcPct val="35000"/>
            </a:spcAft>
            <a:buNone/>
          </a:pPr>
          <a:r>
            <a:rPr lang="en-US" sz="2200" kern="1200">
              <a:latin typeface="Times New Roman"/>
              <a:cs typeface="Times New Roman"/>
            </a:rPr>
            <a:t>Mistakes that we made</a:t>
          </a:r>
        </a:p>
      </dsp:txBody>
      <dsp:txXfrm>
        <a:off x="2887052" y="2473354"/>
        <a:ext cx="2345417" cy="1407250"/>
      </dsp:txXfrm>
    </dsp:sp>
    <dsp:sp modelId="{EE731D34-5D93-4CFF-9CC3-F2B13FC7A8BC}">
      <dsp:nvSpPr>
        <dsp:cNvPr id="0" name=""/>
        <dsp:cNvSpPr/>
      </dsp:nvSpPr>
      <dsp:spPr>
        <a:xfrm>
          <a:off x="8115532" y="3131260"/>
          <a:ext cx="508845" cy="91440"/>
        </a:xfrm>
        <a:custGeom>
          <a:avLst/>
          <a:gdLst/>
          <a:ahLst/>
          <a:cxnLst/>
          <a:rect l="0" t="0" r="0" b="0"/>
          <a:pathLst>
            <a:path>
              <a:moveTo>
                <a:pt x="0" y="45720"/>
              </a:moveTo>
              <a:lnTo>
                <a:pt x="50884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56469" y="3174282"/>
        <a:ext cx="26972" cy="5394"/>
      </dsp:txXfrm>
    </dsp:sp>
    <dsp:sp modelId="{E5B30C84-E19F-4AA5-AC45-043E8677B98F}">
      <dsp:nvSpPr>
        <dsp:cNvPr id="0" name=""/>
        <dsp:cNvSpPr/>
      </dsp:nvSpPr>
      <dsp:spPr>
        <a:xfrm>
          <a:off x="5771915" y="2473354"/>
          <a:ext cx="2345417" cy="14072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927" tIns="120637" rIns="114927" bIns="120637" numCol="1" spcCol="1270" anchor="ctr" anchorCtr="0">
          <a:noAutofit/>
        </a:bodyPr>
        <a:lstStyle/>
        <a:p>
          <a:pPr marL="0" lvl="0" indent="0" algn="ctr" defTabSz="977900">
            <a:lnSpc>
              <a:spcPct val="90000"/>
            </a:lnSpc>
            <a:spcBef>
              <a:spcPct val="0"/>
            </a:spcBef>
            <a:spcAft>
              <a:spcPct val="35000"/>
            </a:spcAft>
            <a:buNone/>
          </a:pPr>
          <a:r>
            <a:rPr lang="en-US" sz="2200" kern="1200">
              <a:latin typeface="Times New Roman"/>
              <a:cs typeface="Times New Roman"/>
            </a:rPr>
            <a:t>Make it clear</a:t>
          </a:r>
        </a:p>
      </dsp:txBody>
      <dsp:txXfrm>
        <a:off x="5771915" y="2473354"/>
        <a:ext cx="2345417" cy="1407250"/>
      </dsp:txXfrm>
    </dsp:sp>
    <dsp:sp modelId="{C731ED89-3EB6-4CAC-A088-F59E430B2F26}">
      <dsp:nvSpPr>
        <dsp:cNvPr id="0" name=""/>
        <dsp:cNvSpPr/>
      </dsp:nvSpPr>
      <dsp:spPr>
        <a:xfrm>
          <a:off x="8656778" y="2473354"/>
          <a:ext cx="2345417" cy="14072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927" tIns="120637" rIns="114927" bIns="120637" numCol="1" spcCol="1270" anchor="ctr" anchorCtr="0">
          <a:noAutofit/>
        </a:bodyPr>
        <a:lstStyle/>
        <a:p>
          <a:pPr marL="0" lvl="0" indent="0" algn="ctr" defTabSz="977900">
            <a:lnSpc>
              <a:spcPct val="90000"/>
            </a:lnSpc>
            <a:spcBef>
              <a:spcPct val="0"/>
            </a:spcBef>
            <a:spcAft>
              <a:spcPct val="35000"/>
            </a:spcAft>
            <a:buNone/>
          </a:pPr>
          <a:r>
            <a:rPr lang="en-US" sz="2200" kern="1200">
              <a:latin typeface="Times New Roman"/>
              <a:cs typeface="Times New Roman"/>
            </a:rPr>
            <a:t>Lessons learned</a:t>
          </a:r>
        </a:p>
      </dsp:txBody>
      <dsp:txXfrm>
        <a:off x="8656778" y="2473354"/>
        <a:ext cx="2345417" cy="1407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F1FFB-DBC3-491E-BF56-9B4730A91643}">
      <dsp:nvSpPr>
        <dsp:cNvPr id="0" name=""/>
        <dsp:cNvSpPr/>
      </dsp:nvSpPr>
      <dsp:spPr>
        <a:xfrm>
          <a:off x="80906" y="914661"/>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D1D9D-14E6-40D0-ADF3-B731E358D0DE}">
      <dsp:nvSpPr>
        <dsp:cNvPr id="0" name=""/>
        <dsp:cNvSpPr/>
      </dsp:nvSpPr>
      <dsp:spPr>
        <a:xfrm>
          <a:off x="272921" y="1106675"/>
          <a:ext cx="530325" cy="5303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3B590-C5D5-4E5D-B2DF-B49A1506808B}">
      <dsp:nvSpPr>
        <dsp:cNvPr id="0" name=""/>
        <dsp:cNvSpPr/>
      </dsp:nvSpPr>
      <dsp:spPr>
        <a:xfrm>
          <a:off x="1191193"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Construction project – build a house</a:t>
          </a:r>
        </a:p>
      </dsp:txBody>
      <dsp:txXfrm>
        <a:off x="1191193" y="914661"/>
        <a:ext cx="2155261" cy="914353"/>
      </dsp:txXfrm>
    </dsp:sp>
    <dsp:sp modelId="{01535007-B424-40C6-A52E-1A38F6D3D612}">
      <dsp:nvSpPr>
        <dsp:cNvPr id="0" name=""/>
        <dsp:cNvSpPr/>
      </dsp:nvSpPr>
      <dsp:spPr>
        <a:xfrm>
          <a:off x="3721993" y="914661"/>
          <a:ext cx="914353" cy="9143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5423C-1830-4E9A-96B1-31514FC5517A}">
      <dsp:nvSpPr>
        <dsp:cNvPr id="0" name=""/>
        <dsp:cNvSpPr/>
      </dsp:nvSpPr>
      <dsp:spPr>
        <a:xfrm>
          <a:off x="3914007" y="1106675"/>
          <a:ext cx="530325" cy="5303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6331B6-C985-4B7C-9F56-1F92134C7F81}">
      <dsp:nvSpPr>
        <dsp:cNvPr id="0" name=""/>
        <dsp:cNvSpPr/>
      </dsp:nvSpPr>
      <dsp:spPr>
        <a:xfrm>
          <a:off x="4692866" y="931402"/>
          <a:ext cx="2744962"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5 period game – deliverables, partial house is built </a:t>
          </a:r>
        </a:p>
      </dsp:txBody>
      <dsp:txXfrm>
        <a:off x="4692866" y="931402"/>
        <a:ext cx="2744962" cy="914353"/>
      </dsp:txXfrm>
    </dsp:sp>
    <dsp:sp modelId="{DDC6B3D8-74CB-4041-9B62-ED66260008DF}">
      <dsp:nvSpPr>
        <dsp:cNvPr id="0" name=""/>
        <dsp:cNvSpPr/>
      </dsp:nvSpPr>
      <dsp:spPr>
        <a:xfrm>
          <a:off x="7657929" y="914661"/>
          <a:ext cx="914353" cy="9143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0A468-2EF3-463F-93B8-C6CD4D601A64}">
      <dsp:nvSpPr>
        <dsp:cNvPr id="0" name=""/>
        <dsp:cNvSpPr/>
      </dsp:nvSpPr>
      <dsp:spPr>
        <a:xfrm>
          <a:off x="7849944" y="1106675"/>
          <a:ext cx="530325" cy="5303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A08279-4372-4C51-88C4-C52E58F9CA33}">
      <dsp:nvSpPr>
        <dsp:cNvPr id="0" name=""/>
        <dsp:cNvSpPr/>
      </dsp:nvSpPr>
      <dsp:spPr>
        <a:xfrm>
          <a:off x="8768216"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Budget given –  </a:t>
          </a:r>
          <a:r>
            <a:rPr lang="en-US" sz="2000" b="1" kern="1200" dirty="0">
              <a:latin typeface="Times New Roman" panose="02020603050405020304" pitchFamily="18" charset="0"/>
              <a:cs typeface="Times New Roman" panose="02020603050405020304" pitchFamily="18" charset="0"/>
            </a:rPr>
            <a:t>$280,000 </a:t>
          </a:r>
          <a:endParaRPr lang="en-US" sz="2000" kern="1200" dirty="0">
            <a:latin typeface="Times New Roman" panose="02020603050405020304" pitchFamily="18" charset="0"/>
            <a:cs typeface="Times New Roman" panose="02020603050405020304" pitchFamily="18" charset="0"/>
          </a:endParaRPr>
        </a:p>
      </dsp:txBody>
      <dsp:txXfrm>
        <a:off x="8768216" y="914661"/>
        <a:ext cx="2155261" cy="914353"/>
      </dsp:txXfrm>
    </dsp:sp>
    <dsp:sp modelId="{E2FA3D99-4D95-4E40-92A5-32D9877C930B}">
      <dsp:nvSpPr>
        <dsp:cNvPr id="0" name=""/>
        <dsp:cNvSpPr/>
      </dsp:nvSpPr>
      <dsp:spPr>
        <a:xfrm>
          <a:off x="80906" y="2578249"/>
          <a:ext cx="914353" cy="91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644109-F00A-442B-926D-CEAB75088BF7}">
      <dsp:nvSpPr>
        <dsp:cNvPr id="0" name=""/>
        <dsp:cNvSpPr/>
      </dsp:nvSpPr>
      <dsp:spPr>
        <a:xfrm>
          <a:off x="272921" y="2770263"/>
          <a:ext cx="530325" cy="5303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273CC0-33CA-4BE5-B32F-0ABCA5FC6303}">
      <dsp:nvSpPr>
        <dsp:cNvPr id="0" name=""/>
        <dsp:cNvSpPr/>
      </dsp:nvSpPr>
      <dsp:spPr>
        <a:xfrm>
          <a:off x="1191193" y="2578249"/>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Goal –  Allocate the appropriate resources,  Manager the budget, time, efficiency</a:t>
          </a:r>
          <a:r>
            <a:rPr lang="en-US" sz="1500" kern="1200" dirty="0">
              <a:latin typeface="Georgia Pro Semibold"/>
            </a:rPr>
            <a:t>. </a:t>
          </a:r>
        </a:p>
      </dsp:txBody>
      <dsp:txXfrm>
        <a:off x="1191193" y="2578249"/>
        <a:ext cx="2155261" cy="914353"/>
      </dsp:txXfrm>
    </dsp:sp>
    <dsp:sp modelId="{DBAF3A96-30E4-45CA-92BB-B8938B9FC2CC}">
      <dsp:nvSpPr>
        <dsp:cNvPr id="0" name=""/>
        <dsp:cNvSpPr/>
      </dsp:nvSpPr>
      <dsp:spPr>
        <a:xfrm>
          <a:off x="3721993" y="2578249"/>
          <a:ext cx="914353" cy="91435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8E4FCC-5818-4B91-8E7C-87832DE558FC}">
      <dsp:nvSpPr>
        <dsp:cNvPr id="0" name=""/>
        <dsp:cNvSpPr/>
      </dsp:nvSpPr>
      <dsp:spPr>
        <a:xfrm>
          <a:off x="3914007" y="2770263"/>
          <a:ext cx="530325" cy="5303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91F4E8-90BE-4EA0-9D1E-E963A2002029}">
      <dsp:nvSpPr>
        <dsp:cNvPr id="0" name=""/>
        <dsp:cNvSpPr/>
      </dsp:nvSpPr>
      <dsp:spPr>
        <a:xfrm>
          <a:off x="4832279" y="2578249"/>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4</a:t>
          </a:r>
          <a:r>
            <a:rPr lang="en-US" sz="2000" kern="1200" baseline="30000" dirty="0">
              <a:latin typeface="Times New Roman" panose="02020603050405020304" pitchFamily="18" charset="0"/>
              <a:cs typeface="Times New Roman" panose="02020603050405020304" pitchFamily="18" charset="0"/>
            </a:rPr>
            <a:t>th</a:t>
          </a:r>
          <a:r>
            <a:rPr lang="en-US" sz="2000" kern="1200" dirty="0">
              <a:latin typeface="Times New Roman" panose="02020603050405020304" pitchFamily="18" charset="0"/>
              <a:cs typeface="Times New Roman" panose="02020603050405020304" pitchFamily="18" charset="0"/>
            </a:rPr>
            <a:t> position among six competing teams</a:t>
          </a:r>
        </a:p>
      </dsp:txBody>
      <dsp:txXfrm>
        <a:off x="4832279" y="2578249"/>
        <a:ext cx="2155261" cy="914353"/>
      </dsp:txXfrm>
    </dsp:sp>
    <dsp:sp modelId="{9922C48E-AFDC-4595-AA5A-A3E3B5A8BB87}">
      <dsp:nvSpPr>
        <dsp:cNvPr id="0" name=""/>
        <dsp:cNvSpPr/>
      </dsp:nvSpPr>
      <dsp:spPr>
        <a:xfrm>
          <a:off x="7363079" y="2578249"/>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E462C-7A96-4CAE-A564-C3213CCAEBBC}">
      <dsp:nvSpPr>
        <dsp:cNvPr id="0" name=""/>
        <dsp:cNvSpPr/>
      </dsp:nvSpPr>
      <dsp:spPr>
        <a:xfrm>
          <a:off x="7555093" y="2770263"/>
          <a:ext cx="530325" cy="5303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988DB7-64ED-477A-B67D-F1F552899406}">
      <dsp:nvSpPr>
        <dsp:cNvPr id="0" name=""/>
        <dsp:cNvSpPr/>
      </dsp:nvSpPr>
      <dsp:spPr>
        <a:xfrm>
          <a:off x="8473365" y="2578249"/>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Final budget utilized - </a:t>
          </a:r>
          <a:r>
            <a:rPr lang="en-US" sz="2000" b="1" kern="1200" dirty="0">
              <a:latin typeface="Times New Roman" panose="02020603050405020304" pitchFamily="18" charset="0"/>
              <a:cs typeface="Times New Roman" panose="02020603050405020304" pitchFamily="18" charset="0"/>
            </a:rPr>
            <a:t>$ 65,336</a:t>
          </a:r>
          <a:endParaRPr lang="en-US" sz="2000" kern="1200" dirty="0">
            <a:latin typeface="Times New Roman" panose="02020603050405020304" pitchFamily="18" charset="0"/>
            <a:cs typeface="Times New Roman" panose="02020603050405020304" pitchFamily="18" charset="0"/>
          </a:endParaRPr>
        </a:p>
      </dsp:txBody>
      <dsp:txXfrm>
        <a:off x="8473365" y="2578249"/>
        <a:ext cx="2155261" cy="914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30E04-FA19-4772-88BD-6B8EB24649CF}">
      <dsp:nvSpPr>
        <dsp:cNvPr id="0" name=""/>
        <dsp:cNvSpPr/>
      </dsp:nvSpPr>
      <dsp:spPr>
        <a:xfrm>
          <a:off x="0" y="444197"/>
          <a:ext cx="4611138" cy="27666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333500">
            <a:lnSpc>
              <a:spcPct val="90000"/>
            </a:lnSpc>
            <a:spcBef>
              <a:spcPct val="0"/>
            </a:spcBef>
            <a:spcAft>
              <a:spcPct val="35000"/>
            </a:spcAft>
            <a:buNone/>
          </a:pPr>
          <a:r>
            <a:rPr lang="en-US" sz="3000" b="1" kern="1200" dirty="0">
              <a:latin typeface="Times New Roman" panose="02020603050405020304" pitchFamily="18" charset="0"/>
              <a:cs typeface="Times New Roman" panose="02020603050405020304" pitchFamily="18" charset="0"/>
            </a:rPr>
            <a:t>Solution:</a:t>
          </a:r>
          <a:endParaRPr lang="en-US" sz="3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Set up a MS -Teams  group BUS 501 Team 2.</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Read the Players guide.</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Every team member must check for the submission, twice a week. </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Bid again – With a fresh Strategy.</a:t>
          </a:r>
        </a:p>
      </dsp:txBody>
      <dsp:txXfrm>
        <a:off x="0" y="444197"/>
        <a:ext cx="4611138" cy="27666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985BC-E696-425A-9781-6670FBC93691}">
      <dsp:nvSpPr>
        <dsp:cNvPr id="0" name=""/>
        <dsp:cNvSpPr/>
      </dsp:nvSpPr>
      <dsp:spPr>
        <a:xfrm>
          <a:off x="0" y="2529"/>
          <a:ext cx="6151830" cy="842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Based on critical path,  we prioritized period task</a:t>
          </a:r>
        </a:p>
      </dsp:txBody>
      <dsp:txXfrm>
        <a:off x="41123" y="43652"/>
        <a:ext cx="6069584" cy="760154"/>
      </dsp:txXfrm>
    </dsp:sp>
    <dsp:sp modelId="{5C99854D-134B-4F7D-9293-72DB718BDB5D}">
      <dsp:nvSpPr>
        <dsp:cNvPr id="0" name=""/>
        <dsp:cNvSpPr/>
      </dsp:nvSpPr>
      <dsp:spPr>
        <a:xfrm>
          <a:off x="0" y="974529"/>
          <a:ext cx="6151830" cy="842400"/>
        </a:xfrm>
        <a:prstGeom prst="roundRect">
          <a:avLst/>
        </a:prstGeom>
        <a:solidFill>
          <a:schemeClr val="accent2">
            <a:hueOff val="246845"/>
            <a:satOff val="1569"/>
            <a:lumOff val="-4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Resource management tools &amp; techniques to evaluate and monitor</a:t>
          </a:r>
        </a:p>
      </dsp:txBody>
      <dsp:txXfrm>
        <a:off x="41123" y="1015652"/>
        <a:ext cx="6069584" cy="760154"/>
      </dsp:txXfrm>
    </dsp:sp>
    <dsp:sp modelId="{94921A51-4773-4318-96FA-B21FED6E2C09}">
      <dsp:nvSpPr>
        <dsp:cNvPr id="0" name=""/>
        <dsp:cNvSpPr/>
      </dsp:nvSpPr>
      <dsp:spPr>
        <a:xfrm>
          <a:off x="0" y="1946529"/>
          <a:ext cx="6151830" cy="842400"/>
        </a:xfrm>
        <a:prstGeom prst="roundRect">
          <a:avLst/>
        </a:prstGeom>
        <a:solidFill>
          <a:schemeClr val="accent2">
            <a:hueOff val="493691"/>
            <a:satOff val="3138"/>
            <a:lumOff val="-8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Bidding the resource based on skill, flexibility, cost, and time</a:t>
          </a:r>
        </a:p>
      </dsp:txBody>
      <dsp:txXfrm>
        <a:off x="41123" y="1987652"/>
        <a:ext cx="6069584" cy="760154"/>
      </dsp:txXfrm>
    </dsp:sp>
    <dsp:sp modelId="{82E5D08A-47A6-478F-93A8-87D5C6E97C77}">
      <dsp:nvSpPr>
        <dsp:cNvPr id="0" name=""/>
        <dsp:cNvSpPr/>
      </dsp:nvSpPr>
      <dsp:spPr>
        <a:xfrm>
          <a:off x="0" y="2918529"/>
          <a:ext cx="6151830" cy="842400"/>
        </a:xfrm>
        <a:prstGeom prst="roundRect">
          <a:avLst/>
        </a:prstGeom>
        <a:solidFill>
          <a:schemeClr val="accent2">
            <a:hueOff val="740536"/>
            <a:satOff val="4707"/>
            <a:lumOff val="-12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Implementing the changes and tracking our activities in Gantt Chart</a:t>
          </a:r>
        </a:p>
      </dsp:txBody>
      <dsp:txXfrm>
        <a:off x="41123" y="2959652"/>
        <a:ext cx="6069584" cy="760154"/>
      </dsp:txXfrm>
    </dsp:sp>
    <dsp:sp modelId="{08D1EAC8-D252-4587-9105-620663AE4A1A}">
      <dsp:nvSpPr>
        <dsp:cNvPr id="0" name=""/>
        <dsp:cNvSpPr/>
      </dsp:nvSpPr>
      <dsp:spPr>
        <a:xfrm>
          <a:off x="0" y="3890529"/>
          <a:ext cx="6151830" cy="842400"/>
        </a:xfrm>
        <a:prstGeom prst="roundRect">
          <a:avLst/>
        </a:prstGeom>
        <a:solidFill>
          <a:schemeClr val="accent2">
            <a:hueOff val="987382"/>
            <a:satOff val="6276"/>
            <a:lumOff val="-16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Cost-cutting method (Hire or Fire)</a:t>
          </a:r>
        </a:p>
      </dsp:txBody>
      <dsp:txXfrm>
        <a:off x="41123" y="3931652"/>
        <a:ext cx="6069584" cy="760154"/>
      </dsp:txXfrm>
    </dsp:sp>
    <dsp:sp modelId="{278EED8C-D1FF-4729-A50E-E6938F015B4D}">
      <dsp:nvSpPr>
        <dsp:cNvPr id="0" name=""/>
        <dsp:cNvSpPr/>
      </dsp:nvSpPr>
      <dsp:spPr>
        <a:xfrm>
          <a:off x="0" y="4862528"/>
          <a:ext cx="6151830" cy="842400"/>
        </a:xfrm>
        <a:prstGeom prst="roundRect">
          <a:avLst/>
        </a:prstGeom>
        <a:solidFill>
          <a:schemeClr val="accent2">
            <a:hueOff val="1234227"/>
            <a:satOff val="7845"/>
            <a:lumOff val="-2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Managerial actions, pizza party to build teamwork among the peers</a:t>
          </a:r>
        </a:p>
      </dsp:txBody>
      <dsp:txXfrm>
        <a:off x="41123" y="4903651"/>
        <a:ext cx="6069584" cy="7601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81D51-08D4-4D57-B815-47B7C1D50AB4}">
      <dsp:nvSpPr>
        <dsp:cNvPr id="0" name=""/>
        <dsp:cNvSpPr/>
      </dsp:nvSpPr>
      <dsp:spPr>
        <a:xfrm>
          <a:off x="968733" y="922911"/>
          <a:ext cx="1457183" cy="1457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0BE688-79A1-43FC-82A2-F04A107FDDDF}">
      <dsp:nvSpPr>
        <dsp:cNvPr id="0" name=""/>
        <dsp:cNvSpPr/>
      </dsp:nvSpPr>
      <dsp:spPr>
        <a:xfrm>
          <a:off x="78232" y="2764352"/>
          <a:ext cx="32381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Improve bidding strategy </a:t>
          </a:r>
        </a:p>
      </dsp:txBody>
      <dsp:txXfrm>
        <a:off x="78232" y="2764352"/>
        <a:ext cx="3238185" cy="720000"/>
      </dsp:txXfrm>
    </dsp:sp>
    <dsp:sp modelId="{90363965-064E-412D-81A8-7493F63C2786}">
      <dsp:nvSpPr>
        <dsp:cNvPr id="0" name=""/>
        <dsp:cNvSpPr/>
      </dsp:nvSpPr>
      <dsp:spPr>
        <a:xfrm>
          <a:off x="4773600" y="922911"/>
          <a:ext cx="1457183" cy="1457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83CD7E-EB0D-4BF2-8C2A-04BE50D3A175}">
      <dsp:nvSpPr>
        <dsp:cNvPr id="0" name=""/>
        <dsp:cNvSpPr/>
      </dsp:nvSpPr>
      <dsp:spPr>
        <a:xfrm>
          <a:off x="3883099" y="2764352"/>
          <a:ext cx="32381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Opting for training to avoid bench penalty</a:t>
          </a:r>
        </a:p>
      </dsp:txBody>
      <dsp:txXfrm>
        <a:off x="3883099" y="2764352"/>
        <a:ext cx="3238185" cy="720000"/>
      </dsp:txXfrm>
    </dsp:sp>
    <dsp:sp modelId="{9E9C275C-DFE2-4426-BF3E-0F3595A39E1B}">
      <dsp:nvSpPr>
        <dsp:cNvPr id="0" name=""/>
        <dsp:cNvSpPr/>
      </dsp:nvSpPr>
      <dsp:spPr>
        <a:xfrm>
          <a:off x="8578468" y="922911"/>
          <a:ext cx="1457183" cy="1457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B5D1B1-E2CE-4842-BE7C-1CFF8F504731}">
      <dsp:nvSpPr>
        <dsp:cNvPr id="0" name=""/>
        <dsp:cNvSpPr/>
      </dsp:nvSpPr>
      <dsp:spPr>
        <a:xfrm>
          <a:off x="7687967" y="2734739"/>
          <a:ext cx="32381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Improve task-based responsibility among team</a:t>
          </a:r>
        </a:p>
      </dsp:txBody>
      <dsp:txXfrm>
        <a:off x="7687967" y="2734739"/>
        <a:ext cx="3238185"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70F45-BACD-4BDF-830D-FDA9F911E486}">
      <dsp:nvSpPr>
        <dsp:cNvPr id="0" name=""/>
        <dsp:cNvSpPr/>
      </dsp:nvSpPr>
      <dsp:spPr>
        <a:xfrm>
          <a:off x="626783" y="1147549"/>
          <a:ext cx="1062615" cy="10626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5501726-5474-4192-BB95-AC6B40451EDD}">
      <dsp:nvSpPr>
        <dsp:cNvPr id="0" name=""/>
        <dsp:cNvSpPr/>
      </dsp:nvSpPr>
      <dsp:spPr>
        <a:xfrm>
          <a:off x="853242" y="1374008"/>
          <a:ext cx="609697" cy="6096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8A5A28B-9081-4541-8DAD-4F57197146E4}">
      <dsp:nvSpPr>
        <dsp:cNvPr id="0" name=""/>
        <dsp:cNvSpPr/>
      </dsp:nvSpPr>
      <dsp:spPr>
        <a:xfrm>
          <a:off x="2427" y="2541142"/>
          <a:ext cx="2311327" cy="718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kern="1200" dirty="0">
              <a:latin typeface="Times New Roman" panose="02020603050405020304" pitchFamily="18" charset="0"/>
              <a:cs typeface="Times New Roman" panose="02020603050405020304" pitchFamily="18" charset="0"/>
            </a:rPr>
            <a:t>Proper Decision Submission</a:t>
          </a:r>
        </a:p>
      </dsp:txBody>
      <dsp:txXfrm>
        <a:off x="2427" y="2541142"/>
        <a:ext cx="2311327" cy="718571"/>
      </dsp:txXfrm>
    </dsp:sp>
    <dsp:sp modelId="{F845A725-2E89-4244-B647-E7CE248E78C5}">
      <dsp:nvSpPr>
        <dsp:cNvPr id="0" name=""/>
        <dsp:cNvSpPr/>
      </dsp:nvSpPr>
      <dsp:spPr>
        <a:xfrm>
          <a:off x="2958291" y="1147549"/>
          <a:ext cx="1062615" cy="10626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2301FC5-3C4E-4DAF-9944-A5F5172F066F}">
      <dsp:nvSpPr>
        <dsp:cNvPr id="0" name=""/>
        <dsp:cNvSpPr/>
      </dsp:nvSpPr>
      <dsp:spPr>
        <a:xfrm>
          <a:off x="3184750" y="1374008"/>
          <a:ext cx="609697" cy="6096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5E6A08B-ACBA-49D8-B984-63A5B49C01CB}">
      <dsp:nvSpPr>
        <dsp:cNvPr id="0" name=""/>
        <dsp:cNvSpPr/>
      </dsp:nvSpPr>
      <dsp:spPr>
        <a:xfrm>
          <a:off x="2618603" y="2541142"/>
          <a:ext cx="1741992" cy="718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kern="1200" dirty="0">
              <a:latin typeface="Times New Roman" panose="02020603050405020304" pitchFamily="18" charset="0"/>
              <a:cs typeface="Times New Roman" panose="02020603050405020304" pitchFamily="18" charset="0"/>
            </a:rPr>
            <a:t>Budgeting</a:t>
          </a:r>
        </a:p>
      </dsp:txBody>
      <dsp:txXfrm>
        <a:off x="2618603" y="2541142"/>
        <a:ext cx="1741992" cy="718571"/>
      </dsp:txXfrm>
    </dsp:sp>
    <dsp:sp modelId="{7843B63E-FED0-461F-B5E8-0520CC977BED}">
      <dsp:nvSpPr>
        <dsp:cNvPr id="0" name=""/>
        <dsp:cNvSpPr/>
      </dsp:nvSpPr>
      <dsp:spPr>
        <a:xfrm>
          <a:off x="5255552" y="1147549"/>
          <a:ext cx="1062615" cy="10626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24E1B98-6101-4BBF-9E3A-B53A98D61D89}">
      <dsp:nvSpPr>
        <dsp:cNvPr id="0" name=""/>
        <dsp:cNvSpPr/>
      </dsp:nvSpPr>
      <dsp:spPr>
        <a:xfrm>
          <a:off x="5482011" y="1374008"/>
          <a:ext cx="609697" cy="6096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B4CF984-5AF7-4950-8FD3-E06B65351A58}">
      <dsp:nvSpPr>
        <dsp:cNvPr id="0" name=""/>
        <dsp:cNvSpPr/>
      </dsp:nvSpPr>
      <dsp:spPr>
        <a:xfrm>
          <a:off x="4665443" y="2541142"/>
          <a:ext cx="2242832" cy="718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kern="1200" dirty="0">
              <a:latin typeface="Times New Roman" panose="02020603050405020304" pitchFamily="18" charset="0"/>
              <a:cs typeface="Times New Roman" panose="02020603050405020304" pitchFamily="18" charset="0"/>
            </a:rPr>
            <a:t>Stakeholders</a:t>
          </a:r>
        </a:p>
      </dsp:txBody>
      <dsp:txXfrm>
        <a:off x="4665443" y="2541142"/>
        <a:ext cx="2242832" cy="718571"/>
      </dsp:txXfrm>
    </dsp:sp>
    <dsp:sp modelId="{D9B32008-9032-4996-A735-4DD74CCC9988}">
      <dsp:nvSpPr>
        <dsp:cNvPr id="0" name=""/>
        <dsp:cNvSpPr/>
      </dsp:nvSpPr>
      <dsp:spPr>
        <a:xfrm>
          <a:off x="7552813" y="1147549"/>
          <a:ext cx="1062615" cy="10626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B438A5B-4AB6-4FEA-8806-230C8F7D4334}">
      <dsp:nvSpPr>
        <dsp:cNvPr id="0" name=""/>
        <dsp:cNvSpPr/>
      </dsp:nvSpPr>
      <dsp:spPr>
        <a:xfrm>
          <a:off x="7779272" y="1374008"/>
          <a:ext cx="609697" cy="6096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829D968-2E4C-45BC-BF52-FF518F552330}">
      <dsp:nvSpPr>
        <dsp:cNvPr id="0" name=""/>
        <dsp:cNvSpPr/>
      </dsp:nvSpPr>
      <dsp:spPr>
        <a:xfrm>
          <a:off x="7213124" y="2541142"/>
          <a:ext cx="1741992" cy="718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kern="1200" dirty="0">
              <a:latin typeface="Times New Roman" panose="02020603050405020304" pitchFamily="18" charset="0"/>
              <a:cs typeface="Times New Roman" panose="02020603050405020304" pitchFamily="18" charset="0"/>
            </a:rPr>
            <a:t>Integration</a:t>
          </a:r>
        </a:p>
      </dsp:txBody>
      <dsp:txXfrm>
        <a:off x="7213124" y="2541142"/>
        <a:ext cx="1741992" cy="718571"/>
      </dsp:txXfrm>
    </dsp:sp>
    <dsp:sp modelId="{0D125748-4509-49E1-8A67-980A52F43AC2}">
      <dsp:nvSpPr>
        <dsp:cNvPr id="0" name=""/>
        <dsp:cNvSpPr/>
      </dsp:nvSpPr>
      <dsp:spPr>
        <a:xfrm>
          <a:off x="9599654" y="1147549"/>
          <a:ext cx="1062615" cy="106261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FCC89A7-ED10-4F16-A5BE-FE8475F2BAE7}">
      <dsp:nvSpPr>
        <dsp:cNvPr id="0" name=""/>
        <dsp:cNvSpPr/>
      </dsp:nvSpPr>
      <dsp:spPr>
        <a:xfrm>
          <a:off x="9826113" y="1374008"/>
          <a:ext cx="609697" cy="6096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ED30177-FF58-443A-A5BC-C237E43EFBEC}">
      <dsp:nvSpPr>
        <dsp:cNvPr id="0" name=""/>
        <dsp:cNvSpPr/>
      </dsp:nvSpPr>
      <dsp:spPr>
        <a:xfrm>
          <a:off x="9259965" y="2541142"/>
          <a:ext cx="1741992" cy="718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kern="1200" dirty="0">
              <a:latin typeface="Times New Roman" panose="02020603050405020304" pitchFamily="18" charset="0"/>
              <a:cs typeface="Times New Roman" panose="02020603050405020304" pitchFamily="18" charset="0"/>
            </a:rPr>
            <a:t>Planning</a:t>
          </a:r>
        </a:p>
      </dsp:txBody>
      <dsp:txXfrm>
        <a:off x="9259965" y="2541142"/>
        <a:ext cx="1741992" cy="7185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0AF8C-6F95-4677-979A-F0D537830FB2}">
      <dsp:nvSpPr>
        <dsp:cNvPr id="0" name=""/>
        <dsp:cNvSpPr/>
      </dsp:nvSpPr>
      <dsp:spPr>
        <a:xfrm>
          <a:off x="0" y="433"/>
          <a:ext cx="10077450" cy="10134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5260E-79A0-4A0E-B00E-905554FA242C}">
      <dsp:nvSpPr>
        <dsp:cNvPr id="0" name=""/>
        <dsp:cNvSpPr/>
      </dsp:nvSpPr>
      <dsp:spPr>
        <a:xfrm>
          <a:off x="306579" y="228467"/>
          <a:ext cx="557416" cy="5574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510232-262F-4555-A5C0-AD0631208041}">
      <dsp:nvSpPr>
        <dsp:cNvPr id="0" name=""/>
        <dsp:cNvSpPr/>
      </dsp:nvSpPr>
      <dsp:spPr>
        <a:xfrm>
          <a:off x="1170574" y="433"/>
          <a:ext cx="8906875" cy="101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60" tIns="107260" rIns="107260" bIns="10726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Great project opportunity to give us insight into what it takes to be a manager. </a:t>
          </a:r>
        </a:p>
      </dsp:txBody>
      <dsp:txXfrm>
        <a:off x="1170574" y="433"/>
        <a:ext cx="8906875" cy="1013484"/>
      </dsp:txXfrm>
    </dsp:sp>
    <dsp:sp modelId="{4CE04487-232D-4692-A7BE-C0D4AB579145}">
      <dsp:nvSpPr>
        <dsp:cNvPr id="0" name=""/>
        <dsp:cNvSpPr/>
      </dsp:nvSpPr>
      <dsp:spPr>
        <a:xfrm>
          <a:off x="0" y="1267288"/>
          <a:ext cx="10077450" cy="10134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BE0B1-99E2-41F5-A07E-C407CAF69A6A}">
      <dsp:nvSpPr>
        <dsp:cNvPr id="0" name=""/>
        <dsp:cNvSpPr/>
      </dsp:nvSpPr>
      <dsp:spPr>
        <a:xfrm>
          <a:off x="306579" y="1495322"/>
          <a:ext cx="557416" cy="5574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A595BB-65EF-4A49-BCBC-FE1DC5671507}">
      <dsp:nvSpPr>
        <dsp:cNvPr id="0" name=""/>
        <dsp:cNvSpPr/>
      </dsp:nvSpPr>
      <dsp:spPr>
        <a:xfrm>
          <a:off x="1170574" y="1267288"/>
          <a:ext cx="8906875" cy="101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60" tIns="107260" rIns="107260" bIns="107260" numCol="1" spcCol="1270" anchor="ctr" anchorCtr="0">
          <a:noAutofit/>
        </a:bodyPr>
        <a:lstStyle/>
        <a:p>
          <a:pPr marL="0" lvl="0" indent="0" algn="l" defTabSz="889000">
            <a:lnSpc>
              <a:spcPct val="100000"/>
            </a:lnSpc>
            <a:spcBef>
              <a:spcPct val="0"/>
            </a:spcBef>
            <a:spcAft>
              <a:spcPct val="35000"/>
            </a:spcAft>
            <a:buNone/>
          </a:pPr>
          <a:r>
            <a:rPr lang="en-US" sz="200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Gained skills, including time management, organization, and problem solving</a:t>
          </a:r>
          <a:r>
            <a:rPr lang="en-US" sz="2500" kern="1200" dirty="0"/>
            <a:t>.</a:t>
          </a:r>
        </a:p>
      </dsp:txBody>
      <dsp:txXfrm>
        <a:off x="1170574" y="1267288"/>
        <a:ext cx="8906875" cy="1013484"/>
      </dsp:txXfrm>
    </dsp:sp>
    <dsp:sp modelId="{59ADA6A1-429B-4CFD-A4F5-6EBB9B5A0934}">
      <dsp:nvSpPr>
        <dsp:cNvPr id="0" name=""/>
        <dsp:cNvSpPr/>
      </dsp:nvSpPr>
      <dsp:spPr>
        <a:xfrm>
          <a:off x="0" y="2534144"/>
          <a:ext cx="10077450" cy="10134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88731-A5F6-4825-9C96-3259D5A70959}">
      <dsp:nvSpPr>
        <dsp:cNvPr id="0" name=""/>
        <dsp:cNvSpPr/>
      </dsp:nvSpPr>
      <dsp:spPr>
        <a:xfrm>
          <a:off x="306579" y="2762178"/>
          <a:ext cx="557416" cy="5574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E7A271-BD80-45E2-B9DE-C57AFD0FA814}">
      <dsp:nvSpPr>
        <dsp:cNvPr id="0" name=""/>
        <dsp:cNvSpPr/>
      </dsp:nvSpPr>
      <dsp:spPr>
        <a:xfrm>
          <a:off x="1170574" y="2534144"/>
          <a:ext cx="8906875" cy="101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60" tIns="107260" rIns="107260" bIns="107260" numCol="1" spcCol="1270" anchor="ctr" anchorCtr="0">
          <a:noAutofit/>
        </a:bodyPr>
        <a:lstStyle/>
        <a:p>
          <a:pPr marL="0" lvl="0" indent="0" algn="l" defTabSz="889000">
            <a:lnSpc>
              <a:spcPct val="100000"/>
            </a:lnSpc>
            <a:spcBef>
              <a:spcPct val="0"/>
            </a:spcBef>
            <a:spcAft>
              <a:spcPct val="35000"/>
            </a:spcAft>
            <a:buNone/>
          </a:pPr>
          <a:r>
            <a:rPr lang="en-US" sz="200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Worked and collaborated within a group successfully</a:t>
          </a:r>
          <a:r>
            <a:rPr lang="en-US" sz="2500" kern="1200" dirty="0"/>
            <a:t>.</a:t>
          </a:r>
        </a:p>
      </dsp:txBody>
      <dsp:txXfrm>
        <a:off x="1170574" y="2534144"/>
        <a:ext cx="8906875" cy="101348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00570-BDB8-423D-AB37-0400A7114CC6}" type="datetimeFigureOut">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560D9-8DCB-42C4-8D6B-21E6BB82DD3C}" type="slidenum">
              <a:t>‹#›</a:t>
            </a:fld>
            <a:endParaRPr lang="en-US"/>
          </a:p>
        </p:txBody>
      </p:sp>
    </p:spTree>
    <p:extLst>
      <p:ext uri="{BB962C8B-B14F-4D97-AF65-F5344CB8AC3E}">
        <p14:creationId xmlns:p14="http://schemas.microsoft.com/office/powerpoint/2010/main" val="47261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the agenda of my presentation, I will go through each steps in the following presentation slides.</a:t>
            </a:r>
          </a:p>
        </p:txBody>
      </p:sp>
      <p:sp>
        <p:nvSpPr>
          <p:cNvPr id="4" name="Slide Number Placeholder 3"/>
          <p:cNvSpPr>
            <a:spLocks noGrp="1"/>
          </p:cNvSpPr>
          <p:nvPr>
            <p:ph type="sldNum" sz="quarter" idx="5"/>
          </p:nvPr>
        </p:nvSpPr>
        <p:spPr/>
        <p:txBody>
          <a:bodyPr/>
          <a:lstStyle/>
          <a:p>
            <a:fld id="{146560D9-8DCB-42C4-8D6B-21E6BB82DD3C}" type="slidenum">
              <a:t>2</a:t>
            </a:fld>
            <a:endParaRPr lang="en-US"/>
          </a:p>
        </p:txBody>
      </p:sp>
    </p:spTree>
    <p:extLst>
      <p:ext uri="{BB962C8B-B14F-4D97-AF65-F5344CB8AC3E}">
        <p14:creationId xmlns:p14="http://schemas.microsoft.com/office/powerpoint/2010/main" val="1476064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are the crucial lessons that we learned after completing the simulation. </a:t>
            </a:r>
          </a:p>
          <a:p>
            <a:r>
              <a:rPr lang="en-US" dirty="0">
                <a:cs typeface="Calibri"/>
              </a:rPr>
              <a:t>First, we learnt how to submit the decisions made properly in the time. This is the thing which affected us from the 2nd period.</a:t>
            </a:r>
          </a:p>
          <a:p>
            <a:r>
              <a:rPr lang="en-US" dirty="0">
                <a:cs typeface="Calibri"/>
              </a:rPr>
              <a:t>Next is budgeting the overall cost and selecting of resources under the budget.</a:t>
            </a:r>
          </a:p>
          <a:p>
            <a:r>
              <a:rPr lang="en-US" dirty="0">
                <a:cs typeface="Calibri"/>
              </a:rPr>
              <a:t>Next we came to know how important is stakeholder satisfaction in the project.</a:t>
            </a:r>
          </a:p>
          <a:p>
            <a:r>
              <a:rPr lang="en-US" dirty="0">
                <a:cs typeface="Calibri"/>
              </a:rPr>
              <a:t>Coming to next one it is Integration of team members. We learnt how to work in a team and as a team.</a:t>
            </a:r>
          </a:p>
          <a:p>
            <a:r>
              <a:rPr lang="en-US" dirty="0">
                <a:cs typeface="Calibri"/>
              </a:rPr>
              <a:t>And finally planning which is the most important lesson we learnt from this simulation as everything revolves around planning.</a:t>
            </a:r>
          </a:p>
          <a:p>
            <a:endParaRPr lang="en-US" dirty="0">
              <a:cs typeface="Calibri"/>
            </a:endParaRPr>
          </a:p>
        </p:txBody>
      </p:sp>
      <p:sp>
        <p:nvSpPr>
          <p:cNvPr id="4" name="Slide Number Placeholder 3"/>
          <p:cNvSpPr>
            <a:spLocks noGrp="1"/>
          </p:cNvSpPr>
          <p:nvPr>
            <p:ph type="sldNum" sz="quarter" idx="5"/>
          </p:nvPr>
        </p:nvSpPr>
        <p:spPr/>
        <p:txBody>
          <a:bodyPr/>
          <a:lstStyle/>
          <a:p>
            <a:fld id="{146560D9-8DCB-42C4-8D6B-21E6BB82DD3C}" type="slidenum">
              <a:rPr lang="en-US"/>
              <a:t>11</a:t>
            </a:fld>
            <a:endParaRPr lang="en-US"/>
          </a:p>
        </p:txBody>
      </p:sp>
    </p:spTree>
    <p:extLst>
      <p:ext uri="{BB962C8B-B14F-4D97-AF65-F5344CB8AC3E}">
        <p14:creationId xmlns:p14="http://schemas.microsoft.com/office/powerpoint/2010/main" val="313557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conclude that, participating in the SIM 4 Project was an utterly amazing opportunity that provided first-hand knowledge of what it takes to run a project. </a:t>
            </a:r>
          </a:p>
          <a:p>
            <a:r>
              <a:rPr lang="en-US" dirty="0"/>
              <a:t>To be more specific, the simulation has helped us develop several abilities, including scheduling and time management, risk management, critical thinking and problem solving, and effective communication, all of which we had to apply in the process of the game. </a:t>
            </a:r>
          </a:p>
          <a:p>
            <a:endParaRPr lang="en-US" dirty="0">
              <a:cs typeface="Calibri"/>
            </a:endParaRPr>
          </a:p>
          <a:p>
            <a:r>
              <a:rPr lang="en-US" dirty="0">
                <a:cs typeface="Calibri"/>
              </a:rPr>
              <a:t>Also we are sure that the abilities </a:t>
            </a:r>
            <a:r>
              <a:rPr lang="en-US" dirty="0"/>
              <a:t>we have developed via playing these sim 4 project simulations will unquestionably have a significant good impact on our future employment responsibilities. </a:t>
            </a:r>
            <a:endParaRPr lang="en-US" dirty="0">
              <a:cs typeface="Calibri"/>
            </a:endParaRPr>
          </a:p>
        </p:txBody>
      </p:sp>
      <p:sp>
        <p:nvSpPr>
          <p:cNvPr id="4" name="Slide Number Placeholder 3"/>
          <p:cNvSpPr>
            <a:spLocks noGrp="1"/>
          </p:cNvSpPr>
          <p:nvPr>
            <p:ph type="sldNum" sz="quarter" idx="5"/>
          </p:nvPr>
        </p:nvSpPr>
        <p:spPr/>
        <p:txBody>
          <a:bodyPr/>
          <a:lstStyle/>
          <a:p>
            <a:fld id="{146560D9-8DCB-42C4-8D6B-21E6BB82DD3C}" type="slidenum">
              <a:t>12</a:t>
            </a:fld>
            <a:endParaRPr lang="en-US"/>
          </a:p>
        </p:txBody>
      </p:sp>
    </p:spTree>
    <p:extLst>
      <p:ext uri="{BB962C8B-B14F-4D97-AF65-F5344CB8AC3E}">
        <p14:creationId xmlns:p14="http://schemas.microsoft.com/office/powerpoint/2010/main" val="271864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Overview:</a:t>
            </a:r>
          </a:p>
          <a:p>
            <a:r>
              <a:rPr lang="en-US" dirty="0"/>
              <a:t>For a construction project, the simulation replicated every step a company would take in the real world. </a:t>
            </a:r>
          </a:p>
          <a:p>
            <a:r>
              <a:rPr lang="en-US" dirty="0"/>
              <a:t>In each of the tasks during the period, the groups were responsible for identifying the appropriate resources. </a:t>
            </a:r>
          </a:p>
          <a:p>
            <a:r>
              <a:rPr lang="en-US" dirty="0"/>
              <a:t>To convince the resource to join their group, the group’s bid on them. </a:t>
            </a:r>
            <a:endParaRPr lang="en-US" dirty="0">
              <a:cs typeface="Calibri"/>
            </a:endParaRPr>
          </a:p>
          <a:p>
            <a:endParaRPr lang="en-US" dirty="0">
              <a:cs typeface="Calibri"/>
            </a:endParaRPr>
          </a:p>
          <a:p>
            <a:r>
              <a:rPr lang="en-US" dirty="0">
                <a:cs typeface="Calibri"/>
              </a:rPr>
              <a:t>Simulation is of 5 rounds, each round we need to complete different tasks in an effective manner. </a:t>
            </a:r>
          </a:p>
          <a:p>
            <a:r>
              <a:rPr lang="en-US" dirty="0">
                <a:cs typeface="Calibri"/>
              </a:rPr>
              <a:t>We were able to give a good start, and after the first period we were in the 2nd place . </a:t>
            </a:r>
          </a:p>
          <a:p>
            <a:r>
              <a:rPr lang="en-US" dirty="0">
                <a:cs typeface="Calibri"/>
              </a:rPr>
              <a:t>But later team did a critical mistake, so we pushed back to 4th position and stayed there.</a:t>
            </a:r>
          </a:p>
          <a:p>
            <a:endParaRPr lang="en-US" dirty="0">
              <a:cs typeface="Calibri"/>
            </a:endParaRPr>
          </a:p>
          <a:p>
            <a:r>
              <a:rPr lang="en-US" dirty="0">
                <a:cs typeface="Calibri"/>
              </a:rPr>
              <a:t>At the same time, we were able to maintain a strategy to keep the level maintained , so we didn’t go beyond that level until the end of the game. </a:t>
            </a:r>
          </a:p>
        </p:txBody>
      </p:sp>
      <p:sp>
        <p:nvSpPr>
          <p:cNvPr id="4" name="Slide Number Placeholder 3"/>
          <p:cNvSpPr>
            <a:spLocks noGrp="1"/>
          </p:cNvSpPr>
          <p:nvPr>
            <p:ph type="sldNum" sz="quarter" idx="5"/>
          </p:nvPr>
        </p:nvSpPr>
        <p:spPr/>
        <p:txBody>
          <a:bodyPr/>
          <a:lstStyle/>
          <a:p>
            <a:fld id="{146560D9-8DCB-42C4-8D6B-21E6BB82DD3C}" type="slidenum">
              <a:t>3</a:t>
            </a:fld>
            <a:endParaRPr lang="en-US"/>
          </a:p>
        </p:txBody>
      </p:sp>
    </p:spTree>
    <p:extLst>
      <p:ext uri="{BB962C8B-B14F-4D97-AF65-F5344CB8AC3E}">
        <p14:creationId xmlns:p14="http://schemas.microsoft.com/office/powerpoint/2010/main" val="89267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the Project status for all periods.</a:t>
            </a:r>
          </a:p>
          <a:p>
            <a:r>
              <a:rPr lang="en-US" dirty="0">
                <a:cs typeface="Calibri"/>
              </a:rPr>
              <a:t>Here we can see overall percentage of  our team performance.</a:t>
            </a:r>
          </a:p>
          <a:p>
            <a:endParaRPr lang="en-US" dirty="0">
              <a:cs typeface="Calibri"/>
            </a:endParaRPr>
          </a:p>
          <a:p>
            <a:r>
              <a:rPr lang="en-US" dirty="0">
                <a:cs typeface="Calibri"/>
              </a:rPr>
              <a:t>*************</a:t>
            </a:r>
          </a:p>
          <a:p>
            <a:r>
              <a:rPr lang="en-US" dirty="0">
                <a:cs typeface="Calibri"/>
              </a:rPr>
              <a:t>In period 1 as we had required resources we were able to assign them and get the overall percentage as 98 and we were in 2nd rank</a:t>
            </a:r>
          </a:p>
          <a:p>
            <a:r>
              <a:rPr lang="en-US" dirty="0">
                <a:cs typeface="Calibri"/>
              </a:rPr>
              <a:t>In period 2, we did not submit our resource decision which resulted in lack of resources and we got only 47 overall percentage and we fell down to 4th rank.</a:t>
            </a:r>
          </a:p>
          <a:p>
            <a:r>
              <a:rPr lang="en-US" dirty="0">
                <a:cs typeface="Calibri"/>
              </a:rPr>
              <a:t>As period 2 affected the total simulation in next periods we were not able to come up in rank but the functionality and the overall percentage got increased. </a:t>
            </a:r>
          </a:p>
        </p:txBody>
      </p:sp>
      <p:sp>
        <p:nvSpPr>
          <p:cNvPr id="4" name="Slide Number Placeholder 3"/>
          <p:cNvSpPr>
            <a:spLocks noGrp="1"/>
          </p:cNvSpPr>
          <p:nvPr>
            <p:ph type="sldNum" sz="quarter" idx="5"/>
          </p:nvPr>
        </p:nvSpPr>
        <p:spPr/>
        <p:txBody>
          <a:bodyPr/>
          <a:lstStyle/>
          <a:p>
            <a:fld id="{146560D9-8DCB-42C4-8D6B-21E6BB82DD3C}" type="slidenum">
              <a:t>4</a:t>
            </a:fld>
            <a:endParaRPr lang="en-US"/>
          </a:p>
        </p:txBody>
      </p:sp>
    </p:spTree>
    <p:extLst>
      <p:ext uri="{BB962C8B-B14F-4D97-AF65-F5344CB8AC3E}">
        <p14:creationId xmlns:p14="http://schemas.microsoft.com/office/powerpoint/2010/main" val="3008298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MC : </a:t>
            </a:r>
          </a:p>
          <a:p>
            <a:endParaRPr lang="en-US" dirty="0"/>
          </a:p>
          <a:p>
            <a:r>
              <a:rPr lang="en-US" dirty="0"/>
              <a:t>We scheduled Microsoft teams meetings once a week as we had conflicts in meeting in person.</a:t>
            </a:r>
          </a:p>
          <a:p>
            <a:r>
              <a:rPr lang="en-US" dirty="0"/>
              <a:t>For practice sessions and actual simulations, we used teams for the meetings.</a:t>
            </a:r>
          </a:p>
          <a:p>
            <a:endParaRPr lang="en-US" dirty="0"/>
          </a:p>
          <a:p>
            <a:r>
              <a:rPr lang="en-US" dirty="0">
                <a:cs typeface="Calibri"/>
              </a:rPr>
              <a:t>2) </a:t>
            </a:r>
            <a:r>
              <a:rPr lang="en-US" dirty="0"/>
              <a:t>Even though we faced some challenges initially, reading the players guide greatly assisted us in understanding the game.</a:t>
            </a:r>
            <a:endParaRPr lang="en-US" dirty="0">
              <a:cs typeface="Calibri"/>
            </a:endParaRPr>
          </a:p>
          <a:p>
            <a:endParaRPr lang="en-US" dirty="0">
              <a:cs typeface="Calibri"/>
            </a:endParaRPr>
          </a:p>
          <a:p>
            <a:r>
              <a:rPr lang="en-US" dirty="0">
                <a:cs typeface="Calibri"/>
              </a:rPr>
              <a:t>3) W</a:t>
            </a:r>
            <a:r>
              <a:rPr lang="en-US" dirty="0"/>
              <a:t>e didn't pay much attention to determining the requirements for the period task and we even procrastinated in submitting the period decisions. </a:t>
            </a:r>
          </a:p>
          <a:p>
            <a:r>
              <a:rPr lang="en-US" dirty="0"/>
              <a:t>Therefore, we created an approach that requires each team member to check for the submission twice a week in order to eliminate this kind of behavior.</a:t>
            </a:r>
          </a:p>
          <a:p>
            <a:endParaRPr lang="en-US" dirty="0">
              <a:cs typeface="Calibri"/>
            </a:endParaRPr>
          </a:p>
          <a:p>
            <a:r>
              <a:rPr lang="en-US" dirty="0">
                <a:cs typeface="Calibri"/>
              </a:rPr>
              <a:t>4) At the start</a:t>
            </a:r>
            <a:r>
              <a:rPr lang="en-US" dirty="0"/>
              <a:t>, we had problems managing the resources since we hired the best people possible, but at a price that caused us to go over the budget allotted for that particular work. </a:t>
            </a:r>
          </a:p>
          <a:p>
            <a:r>
              <a:rPr lang="en-US" dirty="0"/>
              <a:t>So we came up with a new strategy that involved hiring one top resource and one average resource.</a:t>
            </a:r>
          </a:p>
          <a:p>
            <a:endParaRPr lang="en-US" dirty="0">
              <a:cs typeface="Calibri"/>
            </a:endParaRPr>
          </a:p>
        </p:txBody>
      </p:sp>
      <p:sp>
        <p:nvSpPr>
          <p:cNvPr id="4" name="Slide Number Placeholder 3"/>
          <p:cNvSpPr>
            <a:spLocks noGrp="1"/>
          </p:cNvSpPr>
          <p:nvPr>
            <p:ph type="sldNum" sz="quarter" idx="5"/>
          </p:nvPr>
        </p:nvSpPr>
        <p:spPr/>
        <p:txBody>
          <a:bodyPr/>
          <a:lstStyle/>
          <a:p>
            <a:fld id="{146560D9-8DCB-42C4-8D6B-21E6BB82DD3C}" type="slidenum">
              <a:t>5</a:t>
            </a:fld>
            <a:endParaRPr lang="en-US"/>
          </a:p>
        </p:txBody>
      </p:sp>
    </p:spTree>
    <p:extLst>
      <p:ext uri="{BB962C8B-B14F-4D97-AF65-F5344CB8AC3E}">
        <p14:creationId xmlns:p14="http://schemas.microsoft.com/office/powerpoint/2010/main" val="1214561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MC: </a:t>
            </a:r>
          </a:p>
          <a:p>
            <a:r>
              <a:rPr lang="en-US" dirty="0">
                <a:cs typeface="Calibri"/>
              </a:rPr>
              <a:t>1) </a:t>
            </a:r>
            <a:r>
              <a:rPr lang="en-US" dirty="0"/>
              <a:t>Working as a team is essential for the sim4 project simulation since we must communicate and make decisions. </a:t>
            </a:r>
          </a:p>
          <a:p>
            <a:endParaRPr lang="en-US" dirty="0"/>
          </a:p>
          <a:p>
            <a:r>
              <a:rPr lang="en-US" dirty="0">
                <a:cs typeface="Calibri"/>
              </a:rPr>
              <a:t>2) Playing </a:t>
            </a:r>
            <a:r>
              <a:rPr lang="en-US" dirty="0"/>
              <a:t>the SIM4 simulation was very much helpful in improving some of the essential skills among the team members. </a:t>
            </a:r>
          </a:p>
          <a:p>
            <a:endParaRPr lang="en-US" dirty="0"/>
          </a:p>
          <a:p>
            <a:r>
              <a:rPr lang="en-US" dirty="0"/>
              <a:t>Skills like communication skills were improved as we used to connect in teams and in person. </a:t>
            </a:r>
          </a:p>
          <a:p>
            <a:endParaRPr lang="en-US" dirty="0"/>
          </a:p>
          <a:p>
            <a:r>
              <a:rPr lang="en-US" dirty="0"/>
              <a:t>Second, Leadership skills and Decision-making skills  are also improved when we worked to manage the project as a team. </a:t>
            </a:r>
          </a:p>
          <a:p>
            <a:endParaRPr lang="en-US" dirty="0"/>
          </a:p>
          <a:p>
            <a:r>
              <a:rPr lang="en-US" dirty="0"/>
              <a:t>3) The analysis of the tasks &amp; requirements and the assignment of resources , is another area that we found useful.</a:t>
            </a:r>
          </a:p>
          <a:p>
            <a:endParaRPr lang="en-US" dirty="0">
              <a:cs typeface="Calibri"/>
            </a:endParaRPr>
          </a:p>
          <a:p>
            <a:r>
              <a:rPr lang="en-US" dirty="0">
                <a:cs typeface="+mn-lt"/>
              </a:rPr>
              <a:t>4) Also, effective time and cost estimation was another great area.</a:t>
            </a:r>
          </a:p>
          <a:p>
            <a:endParaRPr lang="en-US" dirty="0">
              <a:cs typeface="Calibri"/>
            </a:endParaRPr>
          </a:p>
        </p:txBody>
      </p:sp>
      <p:sp>
        <p:nvSpPr>
          <p:cNvPr id="4" name="Slide Number Placeholder 3"/>
          <p:cNvSpPr>
            <a:spLocks noGrp="1"/>
          </p:cNvSpPr>
          <p:nvPr>
            <p:ph type="sldNum" sz="quarter" idx="5"/>
          </p:nvPr>
        </p:nvSpPr>
        <p:spPr/>
        <p:txBody>
          <a:bodyPr/>
          <a:lstStyle/>
          <a:p>
            <a:fld id="{146560D9-8DCB-42C4-8D6B-21E6BB82DD3C}" type="slidenum">
              <a:t>6</a:t>
            </a:fld>
            <a:endParaRPr lang="en-US"/>
          </a:p>
        </p:txBody>
      </p:sp>
    </p:spTree>
    <p:extLst>
      <p:ext uri="{BB962C8B-B14F-4D97-AF65-F5344CB8AC3E}">
        <p14:creationId xmlns:p14="http://schemas.microsoft.com/office/powerpoint/2010/main" val="1222103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Dheeraj</a:t>
            </a:r>
          </a:p>
          <a:p>
            <a:endParaRPr lang="en-US" dirty="0">
              <a:cs typeface="Calibri"/>
            </a:endParaRPr>
          </a:p>
          <a:p>
            <a:r>
              <a:rPr lang="en-US" dirty="0">
                <a:cs typeface="Calibri"/>
              </a:rPr>
              <a:t>Firstly, we followed the critical path for each period, and then prioritized which task needs to be assigned first, resulting in the 100% of the time taken for duration of each period.</a:t>
            </a:r>
          </a:p>
          <a:p>
            <a:r>
              <a:rPr lang="en-US" dirty="0">
                <a:cs typeface="Calibri"/>
              </a:rPr>
              <a:t>The line graph explains how efficient we were in the time factor throughout the play.</a:t>
            </a:r>
          </a:p>
          <a:p>
            <a:r>
              <a:rPr lang="en-US" dirty="0">
                <a:cs typeface="Calibri"/>
              </a:rPr>
              <a:t>We also relied on the finish to start procedure to make sure any activities which are moving parallel would be done simultaneously. </a:t>
            </a:r>
          </a:p>
          <a:p>
            <a:endParaRPr lang="en-US" dirty="0">
              <a:cs typeface="Calibri"/>
            </a:endParaRPr>
          </a:p>
          <a:p>
            <a:r>
              <a:rPr lang="en-US" dirty="0">
                <a:cs typeface="Calibri"/>
              </a:rPr>
              <a:t>While hiring the resources, we chose the mediocre standard rates with better skills in that zone. Going with the best resources would cross the budget and lowest price would lack skill. </a:t>
            </a:r>
          </a:p>
          <a:p>
            <a:r>
              <a:rPr lang="en-US" dirty="0">
                <a:cs typeface="Calibri"/>
              </a:rPr>
              <a:t>So, we chose optimal ones who could be skillful enough doing the tasks given.</a:t>
            </a:r>
          </a:p>
          <a:p>
            <a:endParaRPr lang="en-US" dirty="0">
              <a:cs typeface="Calibri"/>
            </a:endParaRPr>
          </a:p>
          <a:p>
            <a:r>
              <a:rPr lang="en-US" dirty="0">
                <a:cs typeface="Calibri"/>
              </a:rPr>
              <a:t>While bidding we bid for higher rates that usual standard rates so that the resources would not be hired by the other teams. </a:t>
            </a:r>
          </a:p>
          <a:p>
            <a:r>
              <a:rPr lang="en-US" dirty="0">
                <a:cs typeface="Calibri"/>
              </a:rPr>
              <a:t>Using Gantt chart, we assigned the resources to the tasks based on the priorities of which task needs to be done first.</a:t>
            </a:r>
          </a:p>
          <a:p>
            <a:endParaRPr lang="en-US" dirty="0">
              <a:cs typeface="Calibri"/>
            </a:endParaRPr>
          </a:p>
          <a:p>
            <a:r>
              <a:rPr lang="en-US" dirty="0">
                <a:cs typeface="Calibri"/>
              </a:rPr>
              <a:t>Speaking about the cost cutting method, we hired the resources in advance of two weeks prior to the period so that we could bid them for their standard rates. </a:t>
            </a:r>
          </a:p>
          <a:p>
            <a:r>
              <a:rPr lang="en-US" dirty="0">
                <a:cs typeface="Calibri"/>
              </a:rPr>
              <a:t>Also, we have fired the resources in few periods forecasting if required for the next two periods.</a:t>
            </a:r>
          </a:p>
          <a:p>
            <a:endParaRPr lang="en-US" dirty="0">
              <a:cs typeface="Calibri"/>
            </a:endParaRPr>
          </a:p>
          <a:p>
            <a:r>
              <a:rPr lang="en-US" dirty="0">
                <a:cs typeface="Calibri"/>
              </a:rPr>
              <a:t>We have performed some managerial actions which helped us in building the teamwork, giving us better results than usual. </a:t>
            </a:r>
          </a:p>
          <a:p>
            <a:endParaRPr lang="en-US" dirty="0">
              <a:cs typeface="Calibri"/>
            </a:endParaRPr>
          </a:p>
          <a:p>
            <a:r>
              <a:rPr lang="en-US" dirty="0">
                <a:cs typeface="Calibri"/>
              </a:rPr>
              <a:t>Finally, we have implemented some dynamic methods based on the events that occurred each period to transfer the losses that we encountered.</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46560D9-8DCB-42C4-8D6B-21E6BB82DD3C}" type="slidenum">
              <a:t>7</a:t>
            </a:fld>
            <a:endParaRPr lang="en-US"/>
          </a:p>
        </p:txBody>
      </p:sp>
    </p:spTree>
    <p:extLst>
      <p:ext uri="{BB962C8B-B14F-4D97-AF65-F5344CB8AC3E}">
        <p14:creationId xmlns:p14="http://schemas.microsoft.com/office/powerpoint/2010/main" val="3402038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We did not show up for a meeting and failed to submit bids for the upcoming period's resources.  </a:t>
            </a:r>
          </a:p>
          <a:p>
            <a:pPr marL="171450" indent="-171450">
              <a:buFont typeface="Arial"/>
              <a:buChar char="•"/>
            </a:pPr>
            <a:r>
              <a:rPr lang="en-US" dirty="0"/>
              <a:t>As a result, we did not get any resources. </a:t>
            </a:r>
            <a:endParaRPr lang="en-US" dirty="0">
              <a:cs typeface="Calibri" panose="020F0502020204030204"/>
            </a:endParaRPr>
          </a:p>
          <a:p>
            <a:pPr marL="171450" indent="-171450">
              <a:buFont typeface="Arial"/>
              <a:buChar char="•"/>
            </a:pPr>
            <a:r>
              <a:rPr lang="en-US" dirty="0"/>
              <a:t>We made an effort to manage with the resources we had at the time, but they were unqualified for the task and the results were poor. </a:t>
            </a:r>
            <a:endParaRPr lang="en-US" dirty="0">
              <a:cs typeface="Calibri" panose="020F0502020204030204"/>
            </a:endParaRPr>
          </a:p>
          <a:p>
            <a:pPr marL="171450" indent="-171450">
              <a:buFont typeface="Arial"/>
              <a:buChar char="•"/>
            </a:pPr>
            <a:r>
              <a:rPr lang="en-US" dirty="0"/>
              <a:t>Finally, we understood the significance of each and every meeting for a project manager.</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146560D9-8DCB-42C4-8D6B-21E6BB82DD3C}" type="slidenum">
              <a:t>8</a:t>
            </a:fld>
            <a:endParaRPr lang="en-US"/>
          </a:p>
        </p:txBody>
      </p:sp>
    </p:spTree>
    <p:extLst>
      <p:ext uri="{BB962C8B-B14F-4D97-AF65-F5344CB8AC3E}">
        <p14:creationId xmlns:p14="http://schemas.microsoft.com/office/powerpoint/2010/main" val="1845087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Make sure everything is clear for the team before every meeting. </a:t>
            </a:r>
          </a:p>
          <a:p>
            <a:pPr marL="171450" indent="-171450">
              <a:buFont typeface="Arial"/>
              <a:buChar char="•"/>
            </a:pPr>
            <a:r>
              <a:rPr lang="en-US" dirty="0"/>
              <a:t>Before the meeting, establish the agenda and assign a leader. </a:t>
            </a:r>
            <a:endParaRPr lang="en-US" dirty="0">
              <a:cs typeface="Calibri" panose="020F0502020204030204"/>
            </a:endParaRPr>
          </a:p>
          <a:p>
            <a:pPr marL="171450" indent="-171450">
              <a:buFont typeface="Arial"/>
              <a:buChar char="•"/>
            </a:pPr>
            <a:r>
              <a:rPr lang="en-US" dirty="0"/>
              <a:t>This will facilitate the development of better meeting outcomes and ideas.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146560D9-8DCB-42C4-8D6B-21E6BB82DD3C}" type="slidenum">
              <a:t>9</a:t>
            </a:fld>
            <a:endParaRPr lang="en-US"/>
          </a:p>
        </p:txBody>
      </p:sp>
    </p:spTree>
    <p:extLst>
      <p:ext uri="{BB962C8B-B14F-4D97-AF65-F5344CB8AC3E}">
        <p14:creationId xmlns:p14="http://schemas.microsoft.com/office/powerpoint/2010/main" val="4165145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modifications will be made if the simulation is restarted. </a:t>
            </a:r>
          </a:p>
          <a:p>
            <a:pPr marL="171450" indent="-171450">
              <a:buFont typeface="Arial"/>
              <a:buChar char="•"/>
            </a:pPr>
            <a:r>
              <a:rPr lang="en-US" dirty="0"/>
              <a:t>Improve our bidding strategy first.</a:t>
            </a:r>
            <a:endParaRPr lang="en-US" dirty="0">
              <a:cs typeface="Calibri"/>
            </a:endParaRPr>
          </a:p>
          <a:p>
            <a:pPr marL="171450" indent="-171450">
              <a:buFont typeface="Arial"/>
              <a:buChar char="•"/>
            </a:pPr>
            <a:r>
              <a:rPr lang="en-US" dirty="0"/>
              <a:t>We will make sure to have a diverse set of resources within their skill range rather than concentrating on the best resources in that field. </a:t>
            </a:r>
            <a:endParaRPr lang="en-US" dirty="0">
              <a:cs typeface="Calibri" panose="020F0502020204030204"/>
            </a:endParaRPr>
          </a:p>
          <a:p>
            <a:pPr marL="171450" indent="-171450">
              <a:buFont typeface="Arial"/>
              <a:buChar char="•"/>
            </a:pPr>
            <a:r>
              <a:rPr lang="en-US" dirty="0"/>
              <a:t>Second, we will make better plans to strengthen our termination policy and avoid training, in order to avoid a bench penalty. </a:t>
            </a:r>
            <a:endParaRPr lang="en-US" dirty="0">
              <a:cs typeface="Calibri" panose="020F0502020204030204"/>
            </a:endParaRPr>
          </a:p>
          <a:p>
            <a:pPr marL="171450" indent="-171450">
              <a:buFont typeface="Arial"/>
              <a:buChar char="•"/>
            </a:pPr>
            <a:r>
              <a:rPr lang="en-US" dirty="0"/>
              <a:t>Finally, allocate task-based responsibility to the team and then approve the decision collectively at weekly meetings rather than approving an individual's task decision.</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146560D9-8DCB-42C4-8D6B-21E6BB82DD3C}" type="slidenum">
              <a:rPr lang="en-US" smtClean="0"/>
              <a:t>10</a:t>
            </a:fld>
            <a:endParaRPr lang="en-US"/>
          </a:p>
        </p:txBody>
      </p:sp>
    </p:spTree>
    <p:extLst>
      <p:ext uri="{BB962C8B-B14F-4D97-AF65-F5344CB8AC3E}">
        <p14:creationId xmlns:p14="http://schemas.microsoft.com/office/powerpoint/2010/main" val="32596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12/11/2022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0622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12/11/2022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936952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12/11/2022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81867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43295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35025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47735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44638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33619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06573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6514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647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12/11/2022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84444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429952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71211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3915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12/11/2022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65680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12/11/2022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23277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12/11/2022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7751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12/11/2022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9515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12/11/2022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12248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12/11/2022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83649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12/11/2022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61315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12/11/2022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03551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12/11/2022</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74553664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29" r:id="rId5"/>
    <p:sldLayoutId id="2147483830" r:id="rId6"/>
    <p:sldLayoutId id="2147483831" r:id="rId7"/>
    <p:sldLayoutId id="2147483832" r:id="rId8"/>
    <p:sldLayoutId id="2147483833" r:id="rId9"/>
    <p:sldLayoutId id="2147483834" r:id="rId10"/>
    <p:sldLayoutId id="2147483835"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12/11/2022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17250692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6" r:id="rId7"/>
    <p:sldLayoutId id="2147483727" r:id="rId8"/>
    <p:sldLayoutId id="2147483728" r:id="rId9"/>
    <p:sldLayoutId id="2147483729" r:id="rId10"/>
    <p:sldLayoutId id="2147483730" r:id="rId11"/>
    <p:sldLayoutId id="214748373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9.xml"/><Relationship Id="rId7" Type="http://schemas.openxmlformats.org/officeDocument/2006/relationships/diagramQuickStyle" Target="../diagrams/quickStyle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5.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4.xml"/><Relationship Id="rId7" Type="http://schemas.openxmlformats.org/officeDocument/2006/relationships/diagramQuickStyle" Target="../diagrams/quickStyle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11" Type="http://schemas.openxmlformats.org/officeDocument/2006/relationships/image" Target="../media/image2.png"/><Relationship Id="rId5" Type="http://schemas.openxmlformats.org/officeDocument/2006/relationships/diagramData" Target="../diagrams/data4.xml"/><Relationship Id="rId10" Type="http://schemas.openxmlformats.org/officeDocument/2006/relationships/chart" Target="../charts/chart1.xml"/><Relationship Id="rId4" Type="http://schemas.openxmlformats.org/officeDocument/2006/relationships/notesSlide" Target="../notesSlides/notesSlide6.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8.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47743-40BA-88CF-8A69-9FAE5E0C4EC2}"/>
              </a:ext>
            </a:extLst>
          </p:cNvPr>
          <p:cNvSpPr>
            <a:spLocks noGrp="1"/>
          </p:cNvSpPr>
          <p:nvPr>
            <p:ph type="title"/>
          </p:nvPr>
        </p:nvSpPr>
        <p:spPr/>
        <p:txBody>
          <a:bodyPr/>
          <a:lstStyle/>
          <a:p>
            <a:r>
              <a:rPr lang="en-US" sz="3600" b="1" dirty="0">
                <a:latin typeface="Times New Roman"/>
                <a:cs typeface="Times New Roman"/>
              </a:rPr>
              <a:t>Sim4Project Simulation – Lessons Learned and Period Analysis</a:t>
            </a:r>
            <a:endParaRPr lang="en-US" dirty="0"/>
          </a:p>
        </p:txBody>
      </p:sp>
      <p:sp>
        <p:nvSpPr>
          <p:cNvPr id="3" name="Content Placeholder 2">
            <a:extLst>
              <a:ext uri="{FF2B5EF4-FFF2-40B4-BE49-F238E27FC236}">
                <a16:creationId xmlns:a16="http://schemas.microsoft.com/office/drawing/2014/main" id="{2B66B8EF-4B84-91B2-C988-8B8C2220A61B}"/>
              </a:ext>
            </a:extLst>
          </p:cNvPr>
          <p:cNvSpPr>
            <a:spLocks noGrp="1"/>
          </p:cNvSpPr>
          <p:nvPr>
            <p:ph idx="1"/>
          </p:nvPr>
        </p:nvSpPr>
        <p:spPr/>
        <p:txBody>
          <a:bodyPr/>
          <a:lstStyle/>
          <a:p>
            <a:pPr>
              <a:lnSpc>
                <a:spcPct val="100000"/>
              </a:lnSpc>
            </a:pPr>
            <a:r>
              <a:rPr lang="en-US" b="1" dirty="0">
                <a:latin typeface="Times New Roman" panose="02020603050405020304" pitchFamily="18" charset="0"/>
                <a:cs typeface="Times New Roman" panose="02020603050405020304" pitchFamily="18" charset="0"/>
              </a:rPr>
              <a:t>Team 2:</a:t>
            </a:r>
          </a:p>
          <a:p>
            <a:pPr>
              <a:lnSpc>
                <a:spcPct val="100000"/>
              </a:lnSpc>
            </a:pPr>
            <a:r>
              <a:rPr lang="en-US" sz="2000" b="1" dirty="0">
                <a:latin typeface="Times New Roman" panose="02020603050405020304" pitchFamily="18" charset="0"/>
                <a:cs typeface="Times New Roman" panose="02020603050405020304" pitchFamily="18" charset="0"/>
              </a:rPr>
              <a:t>Krishna Kumar Vijayakumaran Nair</a:t>
            </a:r>
            <a:endParaRPr lang="en-US" sz="2000" dirty="0">
              <a:latin typeface="Times New Roman" panose="02020603050405020304" pitchFamily="18" charset="0"/>
              <a:cs typeface="Times New Roman" panose="02020603050405020304" pitchFamily="18" charset="0"/>
            </a:endParaRPr>
          </a:p>
          <a:p>
            <a:pPr>
              <a:lnSpc>
                <a:spcPct val="100000"/>
              </a:lnSpc>
            </a:pPr>
            <a:r>
              <a:rPr lang="en-US" sz="2000" b="1" dirty="0">
                <a:latin typeface="Times New Roman" panose="02020603050405020304" pitchFamily="18" charset="0"/>
                <a:cs typeface="Times New Roman" panose="02020603050405020304" pitchFamily="18" charset="0"/>
              </a:rPr>
              <a:t>Mouneesh Gonuguntla</a:t>
            </a:r>
            <a:endParaRPr lang="en-US" sz="2000" dirty="0">
              <a:latin typeface="Times New Roman" panose="02020603050405020304" pitchFamily="18" charset="0"/>
              <a:cs typeface="Times New Roman" panose="02020603050405020304" pitchFamily="18" charset="0"/>
            </a:endParaRPr>
          </a:p>
          <a:p>
            <a:pPr>
              <a:lnSpc>
                <a:spcPct val="100000"/>
              </a:lnSpc>
            </a:pPr>
            <a:r>
              <a:rPr lang="en-US" sz="2000" b="1" dirty="0">
                <a:latin typeface="Times New Roman" panose="02020603050405020304" pitchFamily="18" charset="0"/>
                <a:cs typeface="Times New Roman" panose="02020603050405020304" pitchFamily="18" charset="0"/>
              </a:rPr>
              <a:t>Rama Surya Sai Kiran Gundu</a:t>
            </a:r>
            <a:endParaRPr lang="en-US" sz="2000" dirty="0">
              <a:latin typeface="Times New Roman" panose="02020603050405020304" pitchFamily="18" charset="0"/>
              <a:cs typeface="Times New Roman" panose="02020603050405020304" pitchFamily="18" charset="0"/>
            </a:endParaRPr>
          </a:p>
          <a:p>
            <a:pPr>
              <a:lnSpc>
                <a:spcPct val="100000"/>
              </a:lnSpc>
            </a:pPr>
            <a:r>
              <a:rPr lang="en-US" sz="2000" b="1" dirty="0">
                <a:latin typeface="Times New Roman" panose="02020603050405020304" pitchFamily="18" charset="0"/>
                <a:cs typeface="Times New Roman" panose="02020603050405020304" pitchFamily="18" charset="0"/>
              </a:rPr>
              <a:t>Dheeraj Addanki </a:t>
            </a:r>
            <a:endParaRPr lang="en-US" sz="2000" dirty="0">
              <a:latin typeface="Times New Roman" panose="02020603050405020304" pitchFamily="18" charset="0"/>
              <a:cs typeface="Times New Roman" panose="02020603050405020304" pitchFamily="18" charset="0"/>
            </a:endParaRPr>
          </a:p>
          <a:p>
            <a:pPr>
              <a:lnSpc>
                <a:spcPct val="100000"/>
              </a:lnSpc>
            </a:pPr>
            <a:r>
              <a:rPr lang="en-US" sz="2000" b="1" dirty="0">
                <a:latin typeface="Times New Roman" panose="02020603050405020304" pitchFamily="18" charset="0"/>
                <a:cs typeface="Times New Roman" panose="02020603050405020304" pitchFamily="18" charset="0"/>
              </a:rPr>
              <a:t>Karthik Pallagolla</a:t>
            </a:r>
            <a:endParaRPr lang="en-US" sz="2000" dirty="0">
              <a:latin typeface="Times New Roman" panose="02020603050405020304" pitchFamily="18" charset="0"/>
              <a:cs typeface="Times New Roman" panose="02020603050405020304" pitchFamily="18" charset="0"/>
            </a:endParaRPr>
          </a:p>
          <a:p>
            <a:pPr>
              <a:lnSpc>
                <a:spcPct val="100000"/>
              </a:lnSpc>
            </a:pPr>
            <a:r>
              <a:rPr lang="en-US" sz="2000" b="1" dirty="0" err="1">
                <a:latin typeface="Times New Roman" panose="02020603050405020304" pitchFamily="18" charset="0"/>
                <a:cs typeface="Times New Roman" panose="02020603050405020304" pitchFamily="18" charset="0"/>
              </a:rPr>
              <a:t>Charagondla</a:t>
            </a:r>
            <a:r>
              <a:rPr lang="en-US" sz="2000" b="1" dirty="0">
                <a:latin typeface="Times New Roman" panose="02020603050405020304" pitchFamily="18" charset="0"/>
                <a:cs typeface="Times New Roman" panose="02020603050405020304" pitchFamily="18" charset="0"/>
              </a:rPr>
              <a:t> Santosh</a:t>
            </a:r>
            <a:endParaRPr lang="en-US" sz="2000" dirty="0">
              <a:latin typeface="Times New Roman" panose="02020603050405020304" pitchFamily="18" charset="0"/>
              <a:cs typeface="Times New Roman" panose="02020603050405020304" pitchFamily="18" charset="0"/>
            </a:endParaRPr>
          </a:p>
          <a:p>
            <a:pPr>
              <a:lnSpc>
                <a:spcPct val="100000"/>
              </a:lnSpc>
            </a:pPr>
            <a:endParaRPr lang="en-US" sz="2000" dirty="0">
              <a:latin typeface="Times New Roman" panose="02020603050405020304" pitchFamily="18" charset="0"/>
              <a:cs typeface="Times New Roman" panose="02020603050405020304" pitchFamily="18" charset="0"/>
            </a:endParaRPr>
          </a:p>
          <a:p>
            <a:endParaRPr lang="en-US" dirty="0"/>
          </a:p>
        </p:txBody>
      </p:sp>
      <p:pic>
        <p:nvPicPr>
          <p:cNvPr id="4" name="Picture 3" descr="A colorful light bulb with business icons">
            <a:extLst>
              <a:ext uri="{FF2B5EF4-FFF2-40B4-BE49-F238E27FC236}">
                <a16:creationId xmlns:a16="http://schemas.microsoft.com/office/drawing/2014/main" id="{E2259D7F-3461-A01A-F39E-BDCC21028A7E}"/>
              </a:ext>
            </a:extLst>
          </p:cNvPr>
          <p:cNvPicPr>
            <a:picLocks noChangeAspect="1"/>
          </p:cNvPicPr>
          <p:nvPr/>
        </p:nvPicPr>
        <p:blipFill rotWithShape="1">
          <a:blip r:embed="rId4"/>
          <a:srcRect l="9367" r="20632" b="-1"/>
          <a:stretch/>
        </p:blipFill>
        <p:spPr>
          <a:xfrm>
            <a:off x="8316221" y="2487484"/>
            <a:ext cx="3252385" cy="3252385"/>
          </a:xfrm>
          <a:prstGeom prst="rect">
            <a:avLst/>
          </a:prstGeom>
        </p:spPr>
      </p:pic>
      <p:pic>
        <p:nvPicPr>
          <p:cNvPr id="5" name="Audio 12">
            <a:hlinkClick r:id="" action="ppaction://media"/>
            <a:extLst>
              <a:ext uri="{FF2B5EF4-FFF2-40B4-BE49-F238E27FC236}">
                <a16:creationId xmlns:a16="http://schemas.microsoft.com/office/drawing/2014/main" id="{CFCF3368-F168-EAC2-D63D-7925145CD9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762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70"/>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75DD260-24B3-142F-EF13-88C92AC6A4EB}"/>
              </a:ext>
            </a:extLst>
          </p:cNvPr>
          <p:cNvSpPr>
            <a:spLocks noGrp="1"/>
          </p:cNvSpPr>
          <p:nvPr>
            <p:ph type="title"/>
          </p:nvPr>
        </p:nvSpPr>
        <p:spPr>
          <a:xfrm>
            <a:off x="525717" y="696952"/>
            <a:ext cx="10077196" cy="821794"/>
          </a:xfrm>
        </p:spPr>
        <p:txBody>
          <a:bodyPr vert="horz" lIns="91440" tIns="45720" rIns="91440" bIns="45720" rtlCol="0" anchor="b">
            <a:normAutofit/>
          </a:bodyPr>
          <a:lstStyle/>
          <a:p>
            <a:r>
              <a:rPr lang="en-US" sz="3000" b="1" i="0" dirty="0">
                <a:latin typeface="Times New Roman" panose="02020603050405020304" pitchFamily="18" charset="0"/>
                <a:cs typeface="Times New Roman" panose="02020603050405020304" pitchFamily="18" charset="0"/>
              </a:rPr>
              <a:t>IF WE RESTART..!</a:t>
            </a:r>
          </a:p>
        </p:txBody>
      </p:sp>
      <p:grpSp>
        <p:nvGrpSpPr>
          <p:cNvPr id="33"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5"/>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Text Placeholder 3">
            <a:extLst>
              <a:ext uri="{FF2B5EF4-FFF2-40B4-BE49-F238E27FC236}">
                <a16:creationId xmlns:a16="http://schemas.microsoft.com/office/drawing/2014/main" id="{8899D556-6370-B33A-F54D-D5309B8759B2}"/>
              </a:ext>
            </a:extLst>
          </p:cNvPr>
          <p:cNvGraphicFramePr/>
          <p:nvPr>
            <p:extLst>
              <p:ext uri="{D42A27DB-BD31-4B8C-83A1-F6EECF244321}">
                <p14:modId xmlns:p14="http://schemas.microsoft.com/office/powerpoint/2010/main" val="4160386527"/>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8" name="Audio 47">
            <a:hlinkClick r:id="" action="ppaction://media"/>
            <a:extLst>
              <a:ext uri="{FF2B5EF4-FFF2-40B4-BE49-F238E27FC236}">
                <a16:creationId xmlns:a16="http://schemas.microsoft.com/office/drawing/2014/main" id="{7DCDB169-098E-1613-0D0D-0421DE00E9F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79297418"/>
      </p:ext>
    </p:extLst>
  </p:cSld>
  <p:clrMapOvr>
    <a:masterClrMapping/>
  </p:clrMapOvr>
  <mc:AlternateContent xmlns:mc="http://schemas.openxmlformats.org/markup-compatibility/2006" xmlns:p14="http://schemas.microsoft.com/office/powerpoint/2010/main">
    <mc:Choice Requires="p14">
      <p:transition spd="slow" p14:dur="2000" advTm="42552"/>
    </mc:Choice>
    <mc:Fallback xmlns="">
      <p:transition spd="slow" advTm="42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4" name="Group 7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5" name="Freeform: Shape 7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6" name="Freeform: Shape 7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Freeform: Shape 7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Freeform: Shape 8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5" name="Rectangle 8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7" name="Freeform: Shape 86">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3"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1" name="Group 9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2" name="Freeform: Shape 9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3" name="Freeform: Shape 9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Freeform: Shape 9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9D4DBF1-3D08-7268-66EC-6E2DF938D3FD}"/>
              </a:ext>
            </a:extLst>
          </p:cNvPr>
          <p:cNvSpPr>
            <a:spLocks noGrp="1"/>
          </p:cNvSpPr>
          <p:nvPr>
            <p:ph type="title"/>
          </p:nvPr>
        </p:nvSpPr>
        <p:spPr>
          <a:xfrm>
            <a:off x="525717" y="696952"/>
            <a:ext cx="10077196" cy="821794"/>
          </a:xfrm>
        </p:spPr>
        <p:txBody>
          <a:bodyPr>
            <a:normAutofit/>
          </a:bodyPr>
          <a:lstStyle/>
          <a:p>
            <a:r>
              <a:rPr lang="en-US" sz="3000" b="1" i="0" cap="all" dirty="0">
                <a:latin typeface="Times New Roman" panose="02020603050405020304" pitchFamily="18" charset="0"/>
                <a:ea typeface="+mj-lt"/>
                <a:cs typeface="Times New Roman" panose="02020603050405020304" pitchFamily="18" charset="0"/>
              </a:rPr>
              <a:t>Lessons learned</a:t>
            </a:r>
            <a:endParaRPr lang="en-US" sz="3000" b="1" dirty="0">
              <a:latin typeface="Times New Roman" panose="02020603050405020304" pitchFamily="18" charset="0"/>
              <a:cs typeface="Times New Roman" panose="02020603050405020304" pitchFamily="18" charset="0"/>
            </a:endParaRPr>
          </a:p>
        </p:txBody>
      </p:sp>
      <p:graphicFrame>
        <p:nvGraphicFramePr>
          <p:cNvPr id="49" name="Content Placeholder 2">
            <a:extLst>
              <a:ext uri="{FF2B5EF4-FFF2-40B4-BE49-F238E27FC236}">
                <a16:creationId xmlns:a16="http://schemas.microsoft.com/office/drawing/2014/main" id="{0D03B286-A914-5AC9-B75F-2291B9C318B6}"/>
              </a:ext>
            </a:extLst>
          </p:cNvPr>
          <p:cNvGraphicFramePr>
            <a:graphicFrameLocks noGrp="1"/>
          </p:cNvGraphicFramePr>
          <p:nvPr>
            <p:ph idx="1"/>
            <p:extLst>
              <p:ext uri="{D42A27DB-BD31-4B8C-83A1-F6EECF244321}">
                <p14:modId xmlns:p14="http://schemas.microsoft.com/office/powerpoint/2010/main" val="1975409567"/>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hlinkClick r:id="" action="ppaction://media"/>
            <a:extLst>
              <a:ext uri="{FF2B5EF4-FFF2-40B4-BE49-F238E27FC236}">
                <a16:creationId xmlns:a16="http://schemas.microsoft.com/office/drawing/2014/main" id="{62BE3CD6-BD48-1613-A63A-82B9511FF9A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6791227"/>
      </p:ext>
    </p:extLst>
  </p:cSld>
  <p:clrMapOvr>
    <a:masterClrMapping/>
  </p:clrMapOvr>
  <mc:AlternateContent xmlns:mc="http://schemas.openxmlformats.org/markup-compatibility/2006" xmlns:p14="http://schemas.microsoft.com/office/powerpoint/2010/main">
    <mc:Choice Requires="p14">
      <p:transition spd="slow" p14:dur="2000" advTm="43395"/>
    </mc:Choice>
    <mc:Fallback xmlns="">
      <p:transition spd="slow" advTm="43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D7C6F67B-9519-B858-5A01-39EDD3556196}"/>
              </a:ext>
            </a:extLst>
          </p:cNvPr>
          <p:cNvSpPr>
            <a:spLocks noGrp="1"/>
          </p:cNvSpPr>
          <p:nvPr>
            <p:ph type="title"/>
          </p:nvPr>
        </p:nvSpPr>
        <p:spPr>
          <a:xfrm>
            <a:off x="525717" y="787068"/>
            <a:ext cx="10077557" cy="1325563"/>
          </a:xfrm>
        </p:spPr>
        <p:txBody>
          <a:bodyPr>
            <a:normAutofit/>
          </a:bodyPr>
          <a:lstStyle/>
          <a:p>
            <a:r>
              <a:rPr lang="en-US" b="1" i="0" cap="all" dirty="0">
                <a:latin typeface="Times New Roman" panose="02020603050405020304" pitchFamily="18" charset="0"/>
                <a:ea typeface="+mj-lt"/>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p:txBody>
      </p:sp>
      <p:grpSp>
        <p:nvGrpSpPr>
          <p:cNvPr id="36" name="Graphic 78">
            <a:extLst>
              <a:ext uri="{FF2B5EF4-FFF2-40B4-BE49-F238E27FC236}">
                <a16:creationId xmlns:a16="http://schemas.microsoft.com/office/drawing/2014/main" id="{6F3B5563-53C7-4E0A-A4B8-8E56453344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5AEE0831-46B4-4175-A401-3A45C102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50567FC2-2663-468F-9E89-F892CE10AB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A883C52D-FF48-4648-A100-1071F9D2A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2108A8EE-E2B6-43BD-9450-5B9BA40D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53E919D7-A706-457C-9587-462A51DBC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6EF58933-D82C-4F29-8757-AD3DD1AB9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37" name="Content Placeholder 2">
            <a:extLst>
              <a:ext uri="{FF2B5EF4-FFF2-40B4-BE49-F238E27FC236}">
                <a16:creationId xmlns:a16="http://schemas.microsoft.com/office/drawing/2014/main" id="{A9074E28-A48F-77F9-76AA-9B1D48E0F4D3}"/>
              </a:ext>
            </a:extLst>
          </p:cNvPr>
          <p:cNvGraphicFramePr>
            <a:graphicFrameLocks noGrp="1"/>
          </p:cNvGraphicFramePr>
          <p:nvPr>
            <p:ph idx="1"/>
            <p:extLst>
              <p:ext uri="{D42A27DB-BD31-4B8C-83A1-F6EECF244321}">
                <p14:modId xmlns:p14="http://schemas.microsoft.com/office/powerpoint/2010/main" val="1580555002"/>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hlinkClick r:id="" action="ppaction://media"/>
            <a:extLst>
              <a:ext uri="{FF2B5EF4-FFF2-40B4-BE49-F238E27FC236}">
                <a16:creationId xmlns:a16="http://schemas.microsoft.com/office/drawing/2014/main" id="{23007BCE-989E-F1ED-D2AD-DF62410852E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3128032"/>
      </p:ext>
    </p:extLst>
  </p:cSld>
  <p:clrMapOvr>
    <a:masterClrMapping/>
  </p:clrMapOvr>
  <mc:AlternateContent xmlns:mc="http://schemas.openxmlformats.org/markup-compatibility/2006" xmlns:p14="http://schemas.microsoft.com/office/powerpoint/2010/main">
    <mc:Choice Requires="p14">
      <p:transition spd="slow" p14:dur="2000" advTm="41318"/>
    </mc:Choice>
    <mc:Fallback xmlns="">
      <p:transition spd="slow" advTm="41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30BC6D14-7CC2-FA16-3528-CC13FD8182E4}"/>
              </a:ext>
            </a:extLst>
          </p:cNvPr>
          <p:cNvSpPr>
            <a:spLocks noGrp="1"/>
          </p:cNvSpPr>
          <p:nvPr>
            <p:ph type="title"/>
          </p:nvPr>
        </p:nvSpPr>
        <p:spPr>
          <a:xfrm>
            <a:off x="525717" y="696952"/>
            <a:ext cx="10077196" cy="821794"/>
          </a:xfrm>
        </p:spPr>
        <p:txBody>
          <a:bodyPr>
            <a:normAutofit/>
          </a:bodyPr>
          <a:lstStyle/>
          <a:p>
            <a:r>
              <a:rPr lang="en-US" b="1" i="0" dirty="0">
                <a:latin typeface="Times New Roman"/>
                <a:cs typeface="Times New Roman"/>
              </a:rPr>
              <a:t>Agenda</a:t>
            </a:r>
          </a:p>
        </p:txBody>
      </p:sp>
      <p:grpSp>
        <p:nvGrpSpPr>
          <p:cNvPr id="12"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5"/>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0" name="Freeform: Shape 1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C1BE8C4-950B-91D5-CA27-7D82A63DA21C}"/>
              </a:ext>
            </a:extLst>
          </p:cNvPr>
          <p:cNvGraphicFramePr>
            <a:graphicFrameLocks noGrp="1"/>
          </p:cNvGraphicFramePr>
          <p:nvPr>
            <p:ph idx="1"/>
            <p:extLst>
              <p:ext uri="{D42A27DB-BD31-4B8C-83A1-F6EECF244321}">
                <p14:modId xmlns:p14="http://schemas.microsoft.com/office/powerpoint/2010/main" val="578123498"/>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5" name="Audio 24">
            <a:hlinkClick r:id="" action="ppaction://media"/>
            <a:extLst>
              <a:ext uri="{FF2B5EF4-FFF2-40B4-BE49-F238E27FC236}">
                <a16:creationId xmlns:a16="http://schemas.microsoft.com/office/drawing/2014/main" id="{49D68156-F65A-0923-260A-AE6C83FC42C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5325143"/>
      </p:ext>
    </p:extLst>
  </p:cSld>
  <p:clrMapOvr>
    <a:masterClrMapping/>
  </p:clrMapOvr>
  <mc:AlternateContent xmlns:mc="http://schemas.openxmlformats.org/markup-compatibility/2006" xmlns:p14="http://schemas.microsoft.com/office/powerpoint/2010/main">
    <mc:Choice Requires="p14">
      <p:transition spd="slow" p14:dur="2000" advTm="7951"/>
    </mc:Choice>
    <mc:Fallback xmlns="">
      <p:transition spd="slow" advTm="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8AC8E672-58B3-4C87-8754-0BA1BE9A9C95}"/>
              </a:ext>
            </a:extLst>
          </p:cNvPr>
          <p:cNvSpPr>
            <a:spLocks noGrp="1"/>
          </p:cNvSpPr>
          <p:nvPr>
            <p:ph type="title"/>
          </p:nvPr>
        </p:nvSpPr>
        <p:spPr>
          <a:xfrm>
            <a:off x="525717" y="696952"/>
            <a:ext cx="10077196" cy="821794"/>
          </a:xfrm>
        </p:spPr>
        <p:txBody>
          <a:bodyPr>
            <a:normAutofit/>
          </a:bodyPr>
          <a:lstStyle/>
          <a:p>
            <a:r>
              <a:rPr lang="en-US" b="1" i="0" cap="all" dirty="0">
                <a:latin typeface="Times New Roman" panose="02020603050405020304" pitchFamily="18" charset="0"/>
                <a:ea typeface="+mj-lt"/>
                <a:cs typeface="Times New Roman" panose="02020603050405020304" pitchFamily="18" charset="0"/>
              </a:rPr>
              <a:t>Overview</a:t>
            </a:r>
            <a:endParaRPr lang="en-US" b="1" dirty="0">
              <a:latin typeface="Times New Roman" panose="02020603050405020304" pitchFamily="18" charset="0"/>
              <a:cs typeface="Times New Roman" panose="02020603050405020304" pitchFamily="18" charset="0"/>
            </a:endParaRPr>
          </a:p>
        </p:txBody>
      </p:sp>
      <p:grpSp>
        <p:nvGrpSpPr>
          <p:cNvPr id="37"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38"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9"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0"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5" name="Freeform: Shape 4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3A6279C5-727C-6860-319E-369C3C7028AC}"/>
              </a:ext>
            </a:extLst>
          </p:cNvPr>
          <p:cNvGraphicFramePr>
            <a:graphicFrameLocks noGrp="1"/>
          </p:cNvGraphicFramePr>
          <p:nvPr>
            <p:ph idx="1"/>
            <p:extLst>
              <p:ext uri="{D42A27DB-BD31-4B8C-83A1-F6EECF244321}">
                <p14:modId xmlns:p14="http://schemas.microsoft.com/office/powerpoint/2010/main" val="556580595"/>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Audio 25">
            <a:hlinkClick r:id="" action="ppaction://media"/>
            <a:extLst>
              <a:ext uri="{FF2B5EF4-FFF2-40B4-BE49-F238E27FC236}">
                <a16:creationId xmlns:a16="http://schemas.microsoft.com/office/drawing/2014/main" id="{03B3674C-E25C-9B1C-57B9-AE85704D22C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84745848"/>
      </p:ext>
    </p:extLst>
  </p:cSld>
  <p:clrMapOvr>
    <a:masterClrMapping/>
  </p:clrMapOvr>
  <mc:AlternateContent xmlns:mc="http://schemas.openxmlformats.org/markup-compatibility/2006" xmlns:p14="http://schemas.microsoft.com/office/powerpoint/2010/main">
    <mc:Choice Requires="p14">
      <p:transition spd="slow" p14:dur="2000" advTm="50250"/>
    </mc:Choice>
    <mc:Fallback xmlns="">
      <p:transition spd="slow" advTm="50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9E29F8E2-F867-E367-61F4-31658933A3CA}"/>
              </a:ext>
            </a:extLst>
          </p:cNvPr>
          <p:cNvSpPr>
            <a:spLocks noGrp="1"/>
          </p:cNvSpPr>
          <p:nvPr>
            <p:ph type="title"/>
          </p:nvPr>
        </p:nvSpPr>
        <p:spPr>
          <a:xfrm>
            <a:off x="525717" y="696952"/>
            <a:ext cx="10077196" cy="821794"/>
          </a:xfrm>
        </p:spPr>
        <p:txBody>
          <a:bodyPr>
            <a:normAutofit/>
          </a:bodyPr>
          <a:lstStyle/>
          <a:p>
            <a:r>
              <a:rPr lang="en-US" sz="3000" b="1" i="0" cap="all" dirty="0">
                <a:latin typeface="Times New Roman"/>
                <a:ea typeface="+mj-lt"/>
                <a:cs typeface="+mj-lt"/>
              </a:rPr>
              <a:t>PROJECT STATUS </a:t>
            </a:r>
            <a:endParaRPr lang="en-US" sz="3000" b="1" dirty="0">
              <a:latin typeface="Times New Roman"/>
              <a:cs typeface="Times New Roman"/>
            </a:endParaRPr>
          </a:p>
        </p:txBody>
      </p:sp>
      <p:grpSp>
        <p:nvGrpSpPr>
          <p:cNvPr id="53"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0" name="Freeform: Shape 1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4">
            <a:extLst>
              <a:ext uri="{FF2B5EF4-FFF2-40B4-BE49-F238E27FC236}">
                <a16:creationId xmlns:a16="http://schemas.microsoft.com/office/drawing/2014/main" id="{0E230928-B0F4-3412-6AC9-48C560FD466F}"/>
              </a:ext>
            </a:extLst>
          </p:cNvPr>
          <p:cNvGraphicFramePr>
            <a:graphicFrameLocks noGrp="1"/>
          </p:cNvGraphicFramePr>
          <p:nvPr>
            <p:ph idx="1"/>
            <p:extLst>
              <p:ext uri="{D42A27DB-BD31-4B8C-83A1-F6EECF244321}">
                <p14:modId xmlns:p14="http://schemas.microsoft.com/office/powerpoint/2010/main" val="3083984252"/>
              </p:ext>
            </p:extLst>
          </p:nvPr>
        </p:nvGraphicFramePr>
        <p:xfrm>
          <a:off x="525462" y="1885889"/>
          <a:ext cx="11004388" cy="4243816"/>
        </p:xfrm>
        <a:graphic>
          <a:graphicData uri="http://schemas.openxmlformats.org/drawingml/2006/table">
            <a:tbl>
              <a:tblPr firstRow="1" bandRow="1">
                <a:noFill/>
                <a:tableStyleId>{5C22544A-7EE6-4342-B048-85BDC9FD1C3A}</a:tableStyleId>
              </a:tblPr>
              <a:tblGrid>
                <a:gridCol w="1665813">
                  <a:extLst>
                    <a:ext uri="{9D8B030D-6E8A-4147-A177-3AD203B41FA5}">
                      <a16:colId xmlns:a16="http://schemas.microsoft.com/office/drawing/2014/main" val="932601460"/>
                    </a:ext>
                  </a:extLst>
                </a:gridCol>
                <a:gridCol w="1064629">
                  <a:extLst>
                    <a:ext uri="{9D8B030D-6E8A-4147-A177-3AD203B41FA5}">
                      <a16:colId xmlns:a16="http://schemas.microsoft.com/office/drawing/2014/main" val="1753285911"/>
                    </a:ext>
                  </a:extLst>
                </a:gridCol>
                <a:gridCol w="1019420">
                  <a:extLst>
                    <a:ext uri="{9D8B030D-6E8A-4147-A177-3AD203B41FA5}">
                      <a16:colId xmlns:a16="http://schemas.microsoft.com/office/drawing/2014/main" val="827677166"/>
                    </a:ext>
                  </a:extLst>
                </a:gridCol>
                <a:gridCol w="2403514">
                  <a:extLst>
                    <a:ext uri="{9D8B030D-6E8A-4147-A177-3AD203B41FA5}">
                      <a16:colId xmlns:a16="http://schemas.microsoft.com/office/drawing/2014/main" val="1054871131"/>
                    </a:ext>
                  </a:extLst>
                </a:gridCol>
                <a:gridCol w="2279357">
                  <a:extLst>
                    <a:ext uri="{9D8B030D-6E8A-4147-A177-3AD203B41FA5}">
                      <a16:colId xmlns:a16="http://schemas.microsoft.com/office/drawing/2014/main" val="3653343429"/>
                    </a:ext>
                  </a:extLst>
                </a:gridCol>
                <a:gridCol w="1454803">
                  <a:extLst>
                    <a:ext uri="{9D8B030D-6E8A-4147-A177-3AD203B41FA5}">
                      <a16:colId xmlns:a16="http://schemas.microsoft.com/office/drawing/2014/main" val="2393827524"/>
                    </a:ext>
                  </a:extLst>
                </a:gridCol>
                <a:gridCol w="1116852">
                  <a:extLst>
                    <a:ext uri="{9D8B030D-6E8A-4147-A177-3AD203B41FA5}">
                      <a16:colId xmlns:a16="http://schemas.microsoft.com/office/drawing/2014/main" val="135321651"/>
                    </a:ext>
                  </a:extLst>
                </a:gridCol>
              </a:tblGrid>
              <a:tr h="652072">
                <a:tc>
                  <a:txBody>
                    <a:bodyPr/>
                    <a:lstStyle/>
                    <a:p>
                      <a:pPr marL="0" rtl="0" latinLnBrk="0">
                        <a:spcBef>
                          <a:spcPts val="0"/>
                        </a:spcBef>
                        <a:spcAft>
                          <a:spcPts val="0"/>
                        </a:spcAft>
                      </a:pPr>
                      <a:r>
                        <a:rPr lang="en-US" sz="2400" b="1" kern="1200" cap="none" spc="60" dirty="0">
                          <a:solidFill>
                            <a:schemeClr val="bg1"/>
                          </a:solidFill>
                          <a:effectLst/>
                          <a:latin typeface="Times New Roman" panose="02020603050405020304" pitchFamily="18" charset="0"/>
                          <a:cs typeface="Times New Roman" panose="02020603050405020304" pitchFamily="18" charset="0"/>
                        </a:rPr>
                        <a:t>Period #</a:t>
                      </a:r>
                      <a:endParaRPr lang="en-US" sz="2400" b="1" cap="none" spc="60" dirty="0">
                        <a:solidFill>
                          <a:schemeClr val="bg1"/>
                        </a:solidFill>
                        <a:effectLst/>
                        <a:latin typeface="Times New Roman" panose="02020603050405020304" pitchFamily="18" charset="0"/>
                        <a:cs typeface="Times New Roman" panose="02020603050405020304" pitchFamily="18" charset="0"/>
                      </a:endParaRPr>
                    </a:p>
                  </a:txBody>
                  <a:tcPr marL="0" marR="0" marT="160346"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0" rtl="0" latinLnBrk="0">
                        <a:spcBef>
                          <a:spcPts val="0"/>
                        </a:spcBef>
                        <a:spcAft>
                          <a:spcPts val="0"/>
                        </a:spcAft>
                      </a:pPr>
                      <a:r>
                        <a:rPr lang="en-US" sz="2400" b="1" kern="1200" cap="none" spc="60">
                          <a:solidFill>
                            <a:schemeClr val="bg1"/>
                          </a:solidFill>
                          <a:effectLst/>
                          <a:latin typeface="Times New Roman" panose="02020603050405020304" pitchFamily="18" charset="0"/>
                          <a:cs typeface="Times New Roman" panose="02020603050405020304" pitchFamily="18" charset="0"/>
                        </a:rPr>
                        <a:t>Time</a:t>
                      </a:r>
                      <a:endParaRPr lang="en-US" sz="2400" b="1" cap="none" spc="60">
                        <a:solidFill>
                          <a:schemeClr val="bg1"/>
                        </a:solidFill>
                        <a:effectLst/>
                        <a:latin typeface="Times New Roman" panose="02020603050405020304" pitchFamily="18" charset="0"/>
                        <a:cs typeface="Times New Roman" panose="02020603050405020304" pitchFamily="18" charset="0"/>
                      </a:endParaRPr>
                    </a:p>
                  </a:txBody>
                  <a:tcPr marL="0" marR="0" marT="160346"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0" rtl="0" latinLnBrk="0">
                        <a:spcBef>
                          <a:spcPts val="0"/>
                        </a:spcBef>
                        <a:spcAft>
                          <a:spcPts val="0"/>
                        </a:spcAft>
                      </a:pPr>
                      <a:r>
                        <a:rPr lang="en-US" sz="2400" b="1" kern="1200" cap="none" spc="60">
                          <a:solidFill>
                            <a:schemeClr val="bg1"/>
                          </a:solidFill>
                          <a:effectLst/>
                          <a:latin typeface="Times New Roman" panose="02020603050405020304" pitchFamily="18" charset="0"/>
                          <a:cs typeface="Times New Roman" panose="02020603050405020304" pitchFamily="18" charset="0"/>
                        </a:rPr>
                        <a:t>Cost</a:t>
                      </a:r>
                      <a:endParaRPr lang="en-US" sz="2400" b="1" cap="none" spc="60">
                        <a:solidFill>
                          <a:schemeClr val="bg1"/>
                        </a:solidFill>
                        <a:effectLst/>
                        <a:latin typeface="Times New Roman" panose="02020603050405020304" pitchFamily="18" charset="0"/>
                        <a:cs typeface="Times New Roman" panose="02020603050405020304" pitchFamily="18" charset="0"/>
                      </a:endParaRPr>
                    </a:p>
                  </a:txBody>
                  <a:tcPr marL="0" marR="0" marT="160346"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0" rtl="0" latinLnBrk="0">
                        <a:spcBef>
                          <a:spcPts val="0"/>
                        </a:spcBef>
                        <a:spcAft>
                          <a:spcPts val="0"/>
                        </a:spcAft>
                      </a:pPr>
                      <a:r>
                        <a:rPr lang="en-US" sz="2400" b="1" kern="1200" cap="none" spc="60">
                          <a:solidFill>
                            <a:schemeClr val="bg1"/>
                          </a:solidFill>
                          <a:effectLst/>
                          <a:latin typeface="Times New Roman" panose="02020603050405020304" pitchFamily="18" charset="0"/>
                          <a:cs typeface="Times New Roman" panose="02020603050405020304" pitchFamily="18" charset="0"/>
                        </a:rPr>
                        <a:t>Functionality</a:t>
                      </a:r>
                      <a:endParaRPr lang="en-US" sz="2400" b="1" cap="none" spc="60">
                        <a:solidFill>
                          <a:schemeClr val="bg1"/>
                        </a:solidFill>
                        <a:effectLst/>
                        <a:latin typeface="Times New Roman" panose="02020603050405020304" pitchFamily="18" charset="0"/>
                        <a:cs typeface="Times New Roman" panose="02020603050405020304" pitchFamily="18" charset="0"/>
                      </a:endParaRPr>
                    </a:p>
                  </a:txBody>
                  <a:tcPr marL="0" marR="0" marT="160346"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0" rtl="0" latinLnBrk="0">
                        <a:spcBef>
                          <a:spcPts val="0"/>
                        </a:spcBef>
                        <a:spcAft>
                          <a:spcPts val="0"/>
                        </a:spcAft>
                      </a:pPr>
                      <a:r>
                        <a:rPr lang="en-US" sz="2400" b="1" kern="1200" cap="none" spc="60">
                          <a:solidFill>
                            <a:schemeClr val="bg1"/>
                          </a:solidFill>
                          <a:effectLst/>
                          <a:latin typeface="Times New Roman" panose="02020603050405020304" pitchFamily="18" charset="0"/>
                          <a:cs typeface="Times New Roman" panose="02020603050405020304" pitchFamily="18" charset="0"/>
                        </a:rPr>
                        <a:t>Stakeholder</a:t>
                      </a:r>
                      <a:endParaRPr lang="en-US" sz="2400" b="1" cap="none" spc="60">
                        <a:solidFill>
                          <a:schemeClr val="bg1"/>
                        </a:solidFill>
                        <a:effectLst/>
                        <a:latin typeface="Times New Roman" panose="02020603050405020304" pitchFamily="18" charset="0"/>
                        <a:cs typeface="Times New Roman" panose="02020603050405020304" pitchFamily="18" charset="0"/>
                      </a:endParaRPr>
                    </a:p>
                  </a:txBody>
                  <a:tcPr marL="0" marR="0" marT="160346"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0" rtl="0" latinLnBrk="0">
                        <a:spcBef>
                          <a:spcPts val="0"/>
                        </a:spcBef>
                        <a:spcAft>
                          <a:spcPts val="0"/>
                        </a:spcAft>
                      </a:pPr>
                      <a:r>
                        <a:rPr lang="en-US" sz="2400" b="1" kern="1200" cap="none" spc="60">
                          <a:solidFill>
                            <a:schemeClr val="bg1"/>
                          </a:solidFill>
                          <a:effectLst/>
                          <a:latin typeface="Times New Roman" panose="02020603050405020304" pitchFamily="18" charset="0"/>
                          <a:cs typeface="Times New Roman" panose="02020603050405020304" pitchFamily="18" charset="0"/>
                        </a:rPr>
                        <a:t>Overall</a:t>
                      </a:r>
                      <a:endParaRPr lang="en-US" sz="2400" b="1" cap="none" spc="60">
                        <a:solidFill>
                          <a:schemeClr val="bg1"/>
                        </a:solidFill>
                        <a:effectLst/>
                        <a:latin typeface="Times New Roman" panose="02020603050405020304" pitchFamily="18" charset="0"/>
                        <a:cs typeface="Times New Roman" panose="02020603050405020304" pitchFamily="18" charset="0"/>
                      </a:endParaRPr>
                    </a:p>
                  </a:txBody>
                  <a:tcPr marL="0" marR="0" marT="160346"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0" rtl="0" latinLnBrk="0">
                        <a:spcBef>
                          <a:spcPts val="0"/>
                        </a:spcBef>
                        <a:spcAft>
                          <a:spcPts val="0"/>
                        </a:spcAft>
                      </a:pPr>
                      <a:r>
                        <a:rPr lang="en-US" sz="2400" b="1" kern="1200" cap="none" spc="60" dirty="0">
                          <a:solidFill>
                            <a:schemeClr val="bg1"/>
                          </a:solidFill>
                          <a:effectLst/>
                          <a:latin typeface="Times New Roman" panose="02020603050405020304" pitchFamily="18" charset="0"/>
                          <a:cs typeface="Times New Roman" panose="02020603050405020304" pitchFamily="18" charset="0"/>
                        </a:rPr>
                        <a:t>Rank</a:t>
                      </a:r>
                      <a:endParaRPr lang="en-US" sz="2400" b="1" cap="none" spc="60" dirty="0">
                        <a:solidFill>
                          <a:schemeClr val="bg1"/>
                        </a:solidFill>
                        <a:effectLst/>
                        <a:latin typeface="Times New Roman" panose="02020603050405020304" pitchFamily="18" charset="0"/>
                        <a:cs typeface="Times New Roman" panose="02020603050405020304" pitchFamily="18" charset="0"/>
                      </a:endParaRPr>
                    </a:p>
                  </a:txBody>
                  <a:tcPr marL="0" marR="0" marT="160346"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48477980"/>
                  </a:ext>
                </a:extLst>
              </a:tr>
              <a:tr h="598624">
                <a:tc>
                  <a:txBody>
                    <a:bodyPr/>
                    <a:lstStyle/>
                    <a:p>
                      <a:pPr marL="0" rtl="0" latinLnBrk="0">
                        <a:spcBef>
                          <a:spcPts val="0"/>
                        </a:spcBef>
                        <a:spcAft>
                          <a:spcPts val="0"/>
                        </a:spcAft>
                      </a:pPr>
                      <a:r>
                        <a:rPr lang="en-US" sz="2000" cap="none" spc="0" dirty="0">
                          <a:solidFill>
                            <a:schemeClr val="tx1"/>
                          </a:solidFill>
                          <a:effectLst/>
                          <a:latin typeface="Times New Roman" panose="02020603050405020304" pitchFamily="18" charset="0"/>
                          <a:cs typeface="Times New Roman" panose="02020603050405020304" pitchFamily="18" charset="0"/>
                        </a:rPr>
                        <a:t>Period 0</a:t>
                      </a:r>
                    </a:p>
                  </a:txBody>
                  <a:tcPr marL="0" marR="0" marT="160346" marB="0" anchor="ctr">
                    <a:lnL w="12700" cmpd="sng">
                      <a:noFill/>
                      <a:prstDash val="solid"/>
                    </a:lnL>
                    <a:lnR w="12700" cmpd="sng">
                      <a:noFill/>
                      <a:prstDash val="solid"/>
                    </a:lnR>
                    <a:lnT w="38100" cmpd="sng">
                      <a:noFill/>
                    </a:lnT>
                    <a:lnB w="12700" cap="flat" cmpd="sng" algn="ctr">
                      <a:noFill/>
                      <a:prstDash val="solid"/>
                    </a:lnB>
                    <a:no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100%</a:t>
                      </a:r>
                    </a:p>
                  </a:txBody>
                  <a:tcPr marL="0" marR="0" marT="160346" marB="0" anchor="ctr">
                    <a:lnL w="12700" cmpd="sng">
                      <a:noFill/>
                      <a:prstDash val="solid"/>
                    </a:lnL>
                    <a:lnR w="12700" cmpd="sng">
                      <a:noFill/>
                      <a:prstDash val="solid"/>
                    </a:lnR>
                    <a:lnT w="38100" cmpd="sng">
                      <a:noFill/>
                    </a:lnT>
                    <a:lnB w="12700" cap="flat" cmpd="sng" algn="ctr">
                      <a:noFill/>
                      <a:prstDash val="solid"/>
                    </a:lnB>
                    <a:no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100%</a:t>
                      </a:r>
                    </a:p>
                  </a:txBody>
                  <a:tcPr marL="0" marR="0" marT="160346" marB="0" anchor="ctr">
                    <a:lnL w="12700" cmpd="sng">
                      <a:noFill/>
                      <a:prstDash val="solid"/>
                    </a:lnL>
                    <a:lnR w="12700" cmpd="sng">
                      <a:noFill/>
                      <a:prstDash val="solid"/>
                    </a:lnR>
                    <a:lnT w="38100" cmpd="sng">
                      <a:noFill/>
                    </a:lnT>
                    <a:lnB w="12700" cap="flat" cmpd="sng" algn="ctr">
                      <a:noFill/>
                      <a:prstDash val="solid"/>
                    </a:lnB>
                    <a:no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100%</a:t>
                      </a:r>
                    </a:p>
                  </a:txBody>
                  <a:tcPr marL="0" marR="0" marT="160346" marB="0" anchor="ctr">
                    <a:lnL w="12700" cmpd="sng">
                      <a:noFill/>
                      <a:prstDash val="solid"/>
                    </a:lnL>
                    <a:lnR w="12700" cmpd="sng">
                      <a:noFill/>
                      <a:prstDash val="solid"/>
                    </a:lnR>
                    <a:lnT w="38100" cmpd="sng">
                      <a:noFill/>
                    </a:lnT>
                    <a:lnB w="12700" cap="flat" cmpd="sng" algn="ctr">
                      <a:noFill/>
                      <a:prstDash val="solid"/>
                    </a:lnB>
                    <a:no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100%</a:t>
                      </a:r>
                    </a:p>
                  </a:txBody>
                  <a:tcPr marL="0" marR="0" marT="160346" marB="0" anchor="ctr">
                    <a:lnL w="12700" cmpd="sng">
                      <a:noFill/>
                      <a:prstDash val="solid"/>
                    </a:lnL>
                    <a:lnR w="12700" cmpd="sng">
                      <a:noFill/>
                      <a:prstDash val="solid"/>
                    </a:lnR>
                    <a:lnT w="38100" cmpd="sng">
                      <a:noFill/>
                    </a:lnT>
                    <a:lnB w="12700" cap="flat" cmpd="sng" algn="ctr">
                      <a:noFill/>
                      <a:prstDash val="solid"/>
                    </a:lnB>
                    <a:no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100%</a:t>
                      </a:r>
                    </a:p>
                  </a:txBody>
                  <a:tcPr marL="0" marR="0" marT="160346" marB="0" anchor="ctr">
                    <a:lnL w="12700" cmpd="sng">
                      <a:noFill/>
                      <a:prstDash val="solid"/>
                    </a:lnL>
                    <a:lnR w="12700" cmpd="sng">
                      <a:noFill/>
                      <a:prstDash val="solid"/>
                    </a:lnR>
                    <a:lnT w="38100" cmpd="sng">
                      <a:noFill/>
                    </a:lnT>
                    <a:lnB w="12700" cap="flat" cmpd="sng" algn="ctr">
                      <a:noFill/>
                      <a:prstDash val="solid"/>
                    </a:lnB>
                    <a:no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1</a:t>
                      </a:r>
                    </a:p>
                  </a:txBody>
                  <a:tcPr marL="0" marR="0" marT="160346" marB="0" anchor="ctr">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558282185"/>
                  </a:ext>
                </a:extLst>
              </a:tr>
              <a:tr h="598624">
                <a:tc>
                  <a:txBody>
                    <a:bodyPr/>
                    <a:lstStyle/>
                    <a:p>
                      <a:pPr marL="0" rtl="0" latinLnBrk="0">
                        <a:spcBef>
                          <a:spcPts val="0"/>
                        </a:spcBef>
                        <a:spcAft>
                          <a:spcPts val="0"/>
                        </a:spcAft>
                      </a:pPr>
                      <a:r>
                        <a:rPr lang="en-US" sz="2000" cap="none" spc="0">
                          <a:solidFill>
                            <a:schemeClr val="tx1"/>
                          </a:solidFill>
                          <a:effectLst/>
                          <a:latin typeface="Times New Roman" panose="02020603050405020304" pitchFamily="18" charset="0"/>
                          <a:cs typeface="Times New Roman" panose="02020603050405020304" pitchFamily="18" charset="0"/>
                        </a:rPr>
                        <a:t>Period 1</a:t>
                      </a: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93%</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81%</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68%</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100%</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98%</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2</a:t>
                      </a: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459154962"/>
                  </a:ext>
                </a:extLst>
              </a:tr>
              <a:tr h="598624">
                <a:tc>
                  <a:txBody>
                    <a:bodyPr/>
                    <a:lstStyle/>
                    <a:p>
                      <a:pPr marL="0" rtl="0" latinLnBrk="0">
                        <a:spcBef>
                          <a:spcPts val="0"/>
                        </a:spcBef>
                        <a:spcAft>
                          <a:spcPts val="0"/>
                        </a:spcAft>
                      </a:pPr>
                      <a:r>
                        <a:rPr lang="en-US" sz="2000" cap="none" spc="0">
                          <a:solidFill>
                            <a:schemeClr val="tx1"/>
                          </a:solidFill>
                          <a:effectLst/>
                          <a:latin typeface="Times New Roman" panose="02020603050405020304" pitchFamily="18" charset="0"/>
                          <a:cs typeface="Times New Roman" panose="02020603050405020304" pitchFamily="18" charset="0"/>
                        </a:rPr>
                        <a:t>Period 2</a:t>
                      </a: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95%</a:t>
                      </a:r>
                      <a:endParaRPr lang="en-US" sz="2000" cap="none" spc="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dirty="0">
                          <a:solidFill>
                            <a:schemeClr val="tx1"/>
                          </a:solidFill>
                          <a:effectLst/>
                          <a:latin typeface="Times New Roman" panose="02020603050405020304" pitchFamily="18" charset="0"/>
                          <a:cs typeface="Times New Roman" panose="02020603050405020304" pitchFamily="18" charset="0"/>
                        </a:rPr>
                        <a:t>1%</a:t>
                      </a:r>
                      <a:endParaRPr lang="en-US" sz="2000" cap="none" spc="0" dirty="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6%</a:t>
                      </a:r>
                      <a:endParaRPr lang="en-US" sz="2000" cap="none" spc="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62%</a:t>
                      </a:r>
                      <a:endParaRPr lang="en-US" sz="2000" cap="none" spc="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47%</a:t>
                      </a:r>
                      <a:endParaRPr lang="en-US" sz="2000" cap="none" spc="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4</a:t>
                      </a: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000272423"/>
                  </a:ext>
                </a:extLst>
              </a:tr>
              <a:tr h="598624">
                <a:tc>
                  <a:txBody>
                    <a:bodyPr/>
                    <a:lstStyle/>
                    <a:p>
                      <a:pPr marL="0" rtl="0" latinLnBrk="0">
                        <a:spcBef>
                          <a:spcPts val="0"/>
                        </a:spcBef>
                        <a:spcAft>
                          <a:spcPts val="0"/>
                        </a:spcAft>
                      </a:pPr>
                      <a:r>
                        <a:rPr lang="en-US" sz="2000" cap="none" spc="0">
                          <a:solidFill>
                            <a:schemeClr val="tx1"/>
                          </a:solidFill>
                          <a:effectLst/>
                          <a:latin typeface="Times New Roman" panose="02020603050405020304" pitchFamily="18" charset="0"/>
                          <a:cs typeface="Times New Roman" panose="02020603050405020304" pitchFamily="18" charset="0"/>
                        </a:rPr>
                        <a:t>Period 3</a:t>
                      </a: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100%</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10%</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23%</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43%</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51%</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4</a:t>
                      </a: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01158908"/>
                  </a:ext>
                </a:extLst>
              </a:tr>
              <a:tr h="598624">
                <a:tc>
                  <a:txBody>
                    <a:bodyPr/>
                    <a:lstStyle/>
                    <a:p>
                      <a:pPr marL="0" rtl="0" latinLnBrk="0">
                        <a:spcBef>
                          <a:spcPts val="0"/>
                        </a:spcBef>
                        <a:spcAft>
                          <a:spcPts val="0"/>
                        </a:spcAft>
                      </a:pPr>
                      <a:r>
                        <a:rPr lang="en-US" sz="2000" cap="none" spc="0">
                          <a:solidFill>
                            <a:schemeClr val="tx1"/>
                          </a:solidFill>
                          <a:effectLst/>
                          <a:latin typeface="Times New Roman" panose="02020603050405020304" pitchFamily="18" charset="0"/>
                          <a:cs typeface="Times New Roman" panose="02020603050405020304" pitchFamily="18" charset="0"/>
                        </a:rPr>
                        <a:t>Period 4</a:t>
                      </a: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100%</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0%</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31%</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40%</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48%</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algn="ctr" rtl="0" eaLnBrk="1" latinLnBrk="0" hangingPunct="1">
                        <a:spcBef>
                          <a:spcPts val="0"/>
                        </a:spcBef>
                        <a:spcAft>
                          <a:spcPts val="0"/>
                        </a:spcAft>
                      </a:pPr>
                      <a:r>
                        <a:rPr lang="en-IN" sz="2000" cap="none" spc="0">
                          <a:solidFill>
                            <a:schemeClr val="tx1"/>
                          </a:solidFill>
                          <a:effectLst/>
                          <a:latin typeface="Times New Roman" panose="02020603050405020304" pitchFamily="18" charset="0"/>
                          <a:cs typeface="Times New Roman" panose="02020603050405020304" pitchFamily="18" charset="0"/>
                        </a:rPr>
                        <a:t>4</a:t>
                      </a:r>
                    </a:p>
                  </a:txBody>
                  <a:tcPr marL="0" marR="0" marT="160346"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706948209"/>
                  </a:ext>
                </a:extLst>
              </a:tr>
              <a:tr h="598624">
                <a:tc>
                  <a:txBody>
                    <a:bodyPr/>
                    <a:lstStyle/>
                    <a:p>
                      <a:pPr marL="0" rtl="0" latinLnBrk="0">
                        <a:spcBef>
                          <a:spcPts val="0"/>
                        </a:spcBef>
                        <a:spcAft>
                          <a:spcPts val="0"/>
                        </a:spcAft>
                      </a:pPr>
                      <a:r>
                        <a:rPr lang="en-US" sz="2000" cap="none" spc="0">
                          <a:solidFill>
                            <a:schemeClr val="tx1"/>
                          </a:solidFill>
                          <a:effectLst/>
                          <a:latin typeface="Times New Roman" panose="02020603050405020304" pitchFamily="18" charset="0"/>
                          <a:cs typeface="Times New Roman" panose="02020603050405020304" pitchFamily="18" charset="0"/>
                        </a:rPr>
                        <a:t>Period 5</a:t>
                      </a: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100%</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0%</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36%</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44%</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algn="ctr">
                        <a:spcBef>
                          <a:spcPts val="0"/>
                        </a:spcBef>
                        <a:spcAft>
                          <a:spcPts val="0"/>
                        </a:spcAft>
                        <a:buNone/>
                      </a:pPr>
                      <a:r>
                        <a:rPr lang="en-IN" sz="2000" b="0" i="0" u="none" strike="noStrike" cap="none" spc="0" noProof="0">
                          <a:solidFill>
                            <a:schemeClr val="tx1"/>
                          </a:solidFill>
                          <a:effectLst/>
                          <a:latin typeface="Times New Roman" panose="02020603050405020304" pitchFamily="18" charset="0"/>
                          <a:cs typeface="Times New Roman" panose="02020603050405020304" pitchFamily="18" charset="0"/>
                        </a:rPr>
                        <a:t>50%</a:t>
                      </a:r>
                      <a:endParaRPr lang="en-US" sz="2000" b="0" i="0" u="none" strike="noStrike" cap="none" spc="0" noProof="0">
                        <a:solidFill>
                          <a:schemeClr val="tx1"/>
                        </a:solidFill>
                        <a:latin typeface="Times New Roman" panose="02020603050405020304" pitchFamily="18" charset="0"/>
                        <a:cs typeface="Times New Roman" panose="02020603050405020304" pitchFamily="18" charset="0"/>
                      </a:endParaRP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algn="ctr" rtl="0" eaLnBrk="1" latinLnBrk="0" hangingPunct="1">
                        <a:spcBef>
                          <a:spcPts val="0"/>
                        </a:spcBef>
                        <a:spcAft>
                          <a:spcPts val="0"/>
                        </a:spcAft>
                      </a:pPr>
                      <a:r>
                        <a:rPr lang="en-IN" sz="2000" cap="none" spc="0" dirty="0">
                          <a:solidFill>
                            <a:schemeClr val="tx1"/>
                          </a:solidFill>
                          <a:effectLst/>
                          <a:latin typeface="Times New Roman" panose="02020603050405020304" pitchFamily="18" charset="0"/>
                          <a:cs typeface="Times New Roman" panose="02020603050405020304" pitchFamily="18" charset="0"/>
                        </a:rPr>
                        <a:t>4</a:t>
                      </a:r>
                    </a:p>
                  </a:txBody>
                  <a:tcPr marL="0" marR="0" marT="160346"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825982311"/>
                  </a:ext>
                </a:extLst>
              </a:tr>
            </a:tbl>
          </a:graphicData>
        </a:graphic>
      </p:graphicFrame>
      <p:pic>
        <p:nvPicPr>
          <p:cNvPr id="24" name="Audio 23">
            <a:hlinkClick r:id="" action="ppaction://media"/>
            <a:extLst>
              <a:ext uri="{FF2B5EF4-FFF2-40B4-BE49-F238E27FC236}">
                <a16:creationId xmlns:a16="http://schemas.microsoft.com/office/drawing/2014/main" id="{19A5536F-2C9C-8BC7-DAA4-B485D6DBB9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691606"/>
      </p:ext>
    </p:extLst>
  </p:cSld>
  <p:clrMapOvr>
    <a:masterClrMapping/>
  </p:clrMapOvr>
  <mc:AlternateContent xmlns:mc="http://schemas.openxmlformats.org/markup-compatibility/2006" xmlns:p14="http://schemas.microsoft.com/office/powerpoint/2010/main">
    <mc:Choice Requires="p14">
      <p:transition spd="slow" p14:dur="2000" advTm="8886"/>
    </mc:Choice>
    <mc:Fallback xmlns="">
      <p:transition spd="slow" advTm="8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CF188-554C-E1CB-0AC5-08FFBE3D9B7F}"/>
              </a:ext>
            </a:extLst>
          </p:cNvPr>
          <p:cNvSpPr>
            <a:spLocks noGrp="1"/>
          </p:cNvSpPr>
          <p:nvPr>
            <p:ph type="title"/>
          </p:nvPr>
        </p:nvSpPr>
        <p:spPr/>
        <p:txBody>
          <a:bodyPr>
            <a:normAutofit/>
          </a:bodyPr>
          <a:lstStyle/>
          <a:p>
            <a:r>
              <a:rPr lang="en-US" sz="3000" b="1" i="0" dirty="0">
                <a:latin typeface="Times New Roman"/>
                <a:ea typeface="+mj-lt"/>
                <a:cs typeface="+mj-lt"/>
              </a:rPr>
              <a:t>Startup phase – Initial problems </a:t>
            </a:r>
            <a:endParaRPr lang="en-US" sz="3000" b="1" dirty="0">
              <a:latin typeface="Times New Roman"/>
              <a:cs typeface="Times New Roman"/>
            </a:endParaRPr>
          </a:p>
        </p:txBody>
      </p:sp>
      <p:sp>
        <p:nvSpPr>
          <p:cNvPr id="3" name="Subtitle 2">
            <a:extLst>
              <a:ext uri="{FF2B5EF4-FFF2-40B4-BE49-F238E27FC236}">
                <a16:creationId xmlns:a16="http://schemas.microsoft.com/office/drawing/2014/main" id="{EB70D877-7A35-EA2E-45D3-B5F03C2324E7}"/>
              </a:ext>
            </a:extLst>
          </p:cNvPr>
          <p:cNvSpPr>
            <a:spLocks noGrp="1"/>
          </p:cNvSpPr>
          <p:nvPr>
            <p:ph sz="half" idx="1"/>
          </p:nvPr>
        </p:nvSpPr>
        <p:spPr/>
        <p:txBody>
          <a:bodyPr vert="horz" lIns="91440" tIns="45720" rIns="91440" bIns="45720" rtlCol="0" anchor="t">
            <a:normAutofit/>
          </a:bodyPr>
          <a:lstStyle/>
          <a:p>
            <a:r>
              <a:rPr lang="en-US" b="1" dirty="0">
                <a:latin typeface="Times New Roman"/>
                <a:ea typeface="+mn-lt"/>
                <a:cs typeface="+mn-lt"/>
              </a:rPr>
              <a:t>Issues:</a:t>
            </a:r>
            <a:endParaRPr lang="en-US" dirty="0">
              <a:latin typeface="Times New Roman"/>
              <a:cs typeface="Times New Roman"/>
            </a:endParaRPr>
          </a:p>
          <a:p>
            <a:pPr marL="457200" indent="-457200">
              <a:buAutoNum type="arabicPeriod"/>
            </a:pPr>
            <a:r>
              <a:rPr lang="en-US" dirty="0">
                <a:latin typeface="Times New Roman"/>
                <a:ea typeface="+mn-lt"/>
                <a:cs typeface="+mn-lt"/>
              </a:rPr>
              <a:t>Communication and collaboration</a:t>
            </a:r>
            <a:endParaRPr lang="en-US" dirty="0">
              <a:latin typeface="Times New Roman"/>
              <a:cs typeface="Times New Roman"/>
            </a:endParaRPr>
          </a:p>
          <a:p>
            <a:pPr marL="457200" indent="-457200">
              <a:buAutoNum type="arabicPeriod"/>
            </a:pPr>
            <a:r>
              <a:rPr lang="en-US" dirty="0">
                <a:latin typeface="Times New Roman"/>
                <a:ea typeface="+mn-lt"/>
                <a:cs typeface="+mn-lt"/>
              </a:rPr>
              <a:t>Building a knowledge base</a:t>
            </a:r>
            <a:endParaRPr lang="en-US" dirty="0">
              <a:latin typeface="Times New Roman"/>
              <a:cs typeface="Times New Roman"/>
            </a:endParaRPr>
          </a:p>
          <a:p>
            <a:pPr marL="457200" indent="-457200">
              <a:buAutoNum type="arabicPeriod"/>
            </a:pPr>
            <a:r>
              <a:rPr lang="en-US" dirty="0">
                <a:latin typeface="Times New Roman"/>
                <a:ea typeface="+mn-lt"/>
                <a:cs typeface="+mn-lt"/>
              </a:rPr>
              <a:t>Pay attention to detail </a:t>
            </a:r>
            <a:endParaRPr lang="en-US" dirty="0">
              <a:latin typeface="Times New Roman"/>
              <a:cs typeface="Times New Roman"/>
            </a:endParaRPr>
          </a:p>
          <a:p>
            <a:pPr marL="457200" indent="-457200">
              <a:buAutoNum type="arabicPeriod"/>
            </a:pPr>
            <a:r>
              <a:rPr lang="en-US" dirty="0">
                <a:latin typeface="Times New Roman"/>
                <a:ea typeface="+mn-lt"/>
                <a:cs typeface="+mn-lt"/>
              </a:rPr>
              <a:t>Resources management </a:t>
            </a:r>
            <a:endParaRPr lang="en-US" dirty="0">
              <a:latin typeface="Times New Roman"/>
              <a:cs typeface="Times New Roman"/>
            </a:endParaRPr>
          </a:p>
          <a:p>
            <a:endParaRPr lang="en-US" dirty="0">
              <a:latin typeface="Times New Roman"/>
              <a:cs typeface="Times New Roman"/>
            </a:endParaRPr>
          </a:p>
        </p:txBody>
      </p:sp>
      <p:graphicFrame>
        <p:nvGraphicFramePr>
          <p:cNvPr id="6" name="Content Placeholder 3">
            <a:extLst>
              <a:ext uri="{FF2B5EF4-FFF2-40B4-BE49-F238E27FC236}">
                <a16:creationId xmlns:a16="http://schemas.microsoft.com/office/drawing/2014/main" id="{AC378243-EA68-553C-8081-6AD15563716F}"/>
              </a:ext>
            </a:extLst>
          </p:cNvPr>
          <p:cNvGraphicFramePr>
            <a:graphicFrameLocks noGrp="1"/>
          </p:cNvGraphicFramePr>
          <p:nvPr>
            <p:ph sz="half" idx="2"/>
            <p:extLst>
              <p:ext uri="{D42A27DB-BD31-4B8C-83A1-F6EECF244321}">
                <p14:modId xmlns:p14="http://schemas.microsoft.com/office/powerpoint/2010/main" val="2192284790"/>
              </p:ext>
            </p:extLst>
          </p:nvPr>
        </p:nvGraphicFramePr>
        <p:xfrm>
          <a:off x="5992136" y="2521885"/>
          <a:ext cx="4611138" cy="36550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5" name="Audio 34">
            <a:hlinkClick r:id="" action="ppaction://media"/>
            <a:extLst>
              <a:ext uri="{FF2B5EF4-FFF2-40B4-BE49-F238E27FC236}">
                <a16:creationId xmlns:a16="http://schemas.microsoft.com/office/drawing/2014/main" id="{4B85617E-2C8A-CE4C-6C8B-A57709AE817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78411644"/>
      </p:ext>
    </p:extLst>
  </p:cSld>
  <p:clrMapOvr>
    <a:masterClrMapping/>
  </p:clrMapOvr>
  <mc:AlternateContent xmlns:mc="http://schemas.openxmlformats.org/markup-compatibility/2006" xmlns:p14="http://schemas.microsoft.com/office/powerpoint/2010/main">
    <mc:Choice Requires="p14">
      <p:transition spd="slow" p14:dur="2000" advTm="65787"/>
    </mc:Choice>
    <mc:Fallback xmlns="">
      <p:transition spd="slow" advTm="65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DC956D5-378C-DFC5-1D0D-B5BF6A2BC12E}"/>
              </a:ext>
            </a:extLst>
          </p:cNvPr>
          <p:cNvSpPr>
            <a:spLocks noGrp="1"/>
          </p:cNvSpPr>
          <p:nvPr>
            <p:ph type="title"/>
          </p:nvPr>
        </p:nvSpPr>
        <p:spPr>
          <a:xfrm>
            <a:off x="525717" y="787068"/>
            <a:ext cx="7721544" cy="1455091"/>
          </a:xfrm>
        </p:spPr>
        <p:txBody>
          <a:bodyPr>
            <a:normAutofit/>
          </a:bodyPr>
          <a:lstStyle/>
          <a:p>
            <a:r>
              <a:rPr lang="en-US" sz="3000" b="1" i="0" dirty="0">
                <a:latin typeface="Times New Roman"/>
                <a:ea typeface="+mj-lt"/>
                <a:cs typeface="+mj-lt"/>
              </a:rPr>
              <a:t>Areas of Sim that we found useful</a:t>
            </a:r>
            <a:endParaRPr lang="en-US" sz="3000" b="1" dirty="0">
              <a:latin typeface="Times New Roman"/>
              <a:cs typeface="Times New Roman"/>
            </a:endParaRPr>
          </a:p>
        </p:txBody>
      </p:sp>
      <p:sp>
        <p:nvSpPr>
          <p:cNvPr id="36" name="Freeform: Shape 35">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8C58E77F-D6CA-C4B1-1C2A-315C49EED00F}"/>
              </a:ext>
            </a:extLst>
          </p:cNvPr>
          <p:cNvSpPr>
            <a:spLocks noGrp="1"/>
          </p:cNvSpPr>
          <p:nvPr>
            <p:ph idx="1"/>
          </p:nvPr>
        </p:nvSpPr>
        <p:spPr>
          <a:xfrm>
            <a:off x="525717" y="2796427"/>
            <a:ext cx="8443960" cy="3274503"/>
          </a:xfrm>
        </p:spPr>
        <p:txBody>
          <a:bodyPr vert="horz" lIns="91440" tIns="45720" rIns="91440" bIns="45720" rtlCol="0" anchor="t">
            <a:normAutofit/>
          </a:bodyPr>
          <a:lstStyle/>
          <a:p>
            <a:pPr marL="457200" indent="-457200">
              <a:buAutoNum type="arabicPeriod"/>
            </a:pPr>
            <a:r>
              <a:rPr lang="en-US" dirty="0">
                <a:latin typeface="Times New Roman"/>
                <a:ea typeface="+mn-lt"/>
                <a:cs typeface="+mn-lt"/>
              </a:rPr>
              <a:t>Interaction with Team.</a:t>
            </a:r>
            <a:endParaRPr lang="en-US" dirty="0">
              <a:latin typeface="Times New Roman"/>
              <a:cs typeface="Times New Roman"/>
            </a:endParaRPr>
          </a:p>
          <a:p>
            <a:pPr marL="457200" indent="-457200">
              <a:buAutoNum type="arabicPeriod"/>
            </a:pPr>
            <a:r>
              <a:rPr lang="en-US" dirty="0">
                <a:latin typeface="Times New Roman"/>
                <a:ea typeface="+mn-lt"/>
                <a:cs typeface="+mn-lt"/>
              </a:rPr>
              <a:t>Improved Skills: Communication skills, Leadership skills, Decision-making skills.</a:t>
            </a:r>
          </a:p>
          <a:p>
            <a:pPr marL="457200" indent="-457200">
              <a:buAutoNum type="arabicPeriod"/>
            </a:pPr>
            <a:r>
              <a:rPr lang="en-US" dirty="0">
                <a:latin typeface="Times New Roman"/>
                <a:ea typeface="+mn-lt"/>
                <a:cs typeface="+mn-lt"/>
              </a:rPr>
              <a:t>Resource categories &amp; Resource specification.</a:t>
            </a:r>
          </a:p>
          <a:p>
            <a:pPr marL="457200" indent="-457200">
              <a:buAutoNum type="arabicPeriod"/>
            </a:pPr>
            <a:r>
              <a:rPr lang="en-US" dirty="0">
                <a:latin typeface="Times New Roman"/>
                <a:ea typeface="+mn-lt"/>
                <a:cs typeface="+mn-lt"/>
              </a:rPr>
              <a:t>The task and its estimated time and cost for the upcoming period</a:t>
            </a:r>
          </a:p>
          <a:p>
            <a:pPr marL="457200" indent="-457200">
              <a:buAutoNum type="arabicPeriod"/>
            </a:pPr>
            <a:endParaRPr lang="en-US" u="sng" dirty="0">
              <a:latin typeface="Times New Roman"/>
              <a:cs typeface="Times New Roman"/>
            </a:endParaRPr>
          </a:p>
          <a:p>
            <a:pPr marL="457200" indent="-457200">
              <a:buAutoNum type="arabicPeriod"/>
            </a:pPr>
            <a:endParaRPr lang="en-US" dirty="0">
              <a:latin typeface="Times New Roman"/>
              <a:cs typeface="Times New Roman"/>
            </a:endParaRPr>
          </a:p>
          <a:p>
            <a:pPr marL="457200" indent="-457200">
              <a:buAutoNum type="arabicPeriod"/>
            </a:pPr>
            <a:endParaRPr lang="en-US" dirty="0">
              <a:latin typeface="Times New Roman"/>
              <a:cs typeface="Times New Roman"/>
            </a:endParaRPr>
          </a:p>
          <a:p>
            <a:pPr marL="457200" indent="-457200">
              <a:buAutoNum type="arabicPeriod"/>
            </a:pPr>
            <a:endParaRPr lang="en-US" dirty="0">
              <a:latin typeface="Times New Roman"/>
              <a:cs typeface="Times New Roman"/>
            </a:endParaRPr>
          </a:p>
        </p:txBody>
      </p:sp>
      <p:pic>
        <p:nvPicPr>
          <p:cNvPr id="7" name="Graphic 6" descr="Board Room">
            <a:extLst>
              <a:ext uri="{FF2B5EF4-FFF2-40B4-BE49-F238E27FC236}">
                <a16:creationId xmlns:a16="http://schemas.microsoft.com/office/drawing/2014/main" id="{845B9268-92CF-0EBF-11FF-5AF6F1BDED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0014" y="3710272"/>
            <a:ext cx="2879406" cy="2859614"/>
          </a:xfrm>
          <a:prstGeom prst="rect">
            <a:avLst/>
          </a:prstGeom>
        </p:spPr>
      </p:pic>
      <p:sp>
        <p:nvSpPr>
          <p:cNvPr id="46" name="Freeform: Shape 45">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8" name="Group 47">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9" name="Freeform: Shape 48">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Audio 23">
            <a:hlinkClick r:id="" action="ppaction://media"/>
            <a:extLst>
              <a:ext uri="{FF2B5EF4-FFF2-40B4-BE49-F238E27FC236}">
                <a16:creationId xmlns:a16="http://schemas.microsoft.com/office/drawing/2014/main" id="{F407B81D-72D6-9D03-6387-35E932DEF9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1678594"/>
      </p:ext>
    </p:extLst>
  </p:cSld>
  <p:clrMapOvr>
    <a:masterClrMapping/>
  </p:clrMapOvr>
  <mc:AlternateContent xmlns:mc="http://schemas.openxmlformats.org/markup-compatibility/2006" xmlns:p14="http://schemas.microsoft.com/office/powerpoint/2010/main">
    <mc:Choice Requires="p14">
      <p:transition spd="slow" p14:dur="2000" advTm="48829"/>
    </mc:Choice>
    <mc:Fallback xmlns="">
      <p:transition spd="slow" advTm="48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B3050A5A-B283-4A25-8B2D-291592A652BC}"/>
              </a:ext>
            </a:extLst>
          </p:cNvPr>
          <p:cNvSpPr>
            <a:spLocks noGrp="1"/>
          </p:cNvSpPr>
          <p:nvPr>
            <p:ph type="title"/>
          </p:nvPr>
        </p:nvSpPr>
        <p:spPr>
          <a:xfrm>
            <a:off x="530352" y="638176"/>
            <a:ext cx="4266544" cy="2093537"/>
          </a:xfrm>
        </p:spPr>
        <p:txBody>
          <a:bodyPr anchor="b">
            <a:normAutofit/>
          </a:bodyPr>
          <a:lstStyle/>
          <a:p>
            <a:r>
              <a:rPr lang="en-US" sz="3000" b="1" i="0" dirty="0">
                <a:latin typeface="Times New Roman"/>
                <a:ea typeface="+mj-lt"/>
                <a:cs typeface="+mj-lt"/>
              </a:rPr>
              <a:t>Methods used to determine the Resources and Assign Tasks</a:t>
            </a:r>
            <a:endParaRPr lang="en-US" sz="3000" b="1" i="0" cap="all" dirty="0">
              <a:latin typeface="Times New Roman"/>
              <a:cs typeface="Times New Roman"/>
            </a:endParaRPr>
          </a:p>
        </p:txBody>
      </p:sp>
      <p:grpSp>
        <p:nvGrpSpPr>
          <p:cNvPr id="65"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60"/>
            <a:ext cx="972241" cy="45718"/>
            <a:chOff x="4886325" y="3371754"/>
            <a:chExt cx="2418492" cy="113728"/>
          </a:xfrm>
          <a:solidFill>
            <a:schemeClr val="accent1"/>
          </a:solidFill>
        </p:grpSpPr>
        <p:sp>
          <p:nvSpPr>
            <p:cNvPr id="66"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7"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8"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0"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1" name="TextBox 30">
            <a:extLst>
              <a:ext uri="{FF2B5EF4-FFF2-40B4-BE49-F238E27FC236}">
                <a16:creationId xmlns:a16="http://schemas.microsoft.com/office/drawing/2014/main" id="{5F8CC3D5-421C-CC59-6C83-C4EA8DB8C2F3}"/>
              </a:ext>
            </a:extLst>
          </p:cNvPr>
          <p:cNvSpPr txBox="1"/>
          <p:nvPr/>
        </p:nvSpPr>
        <p:spPr>
          <a:xfrm>
            <a:off x="6369352" y="3535287"/>
            <a:ext cx="5343676" cy="1043214"/>
          </a:xfrm>
          <a:prstGeom prst="rect">
            <a:avLst/>
          </a:prstGeom>
        </p:spPr>
        <p:txBody>
          <a:bodyPr lIns="91440" tIns="45720" rIns="91440" bIns="45720" anchor="t">
            <a:normAutofit/>
          </a:bodyPr>
          <a:lstStyle/>
          <a:p>
            <a:endParaRPr lang="en-US"/>
          </a:p>
        </p:txBody>
      </p:sp>
      <p:graphicFrame>
        <p:nvGraphicFramePr>
          <p:cNvPr id="59" name="Content Placeholder 2">
            <a:extLst>
              <a:ext uri="{FF2B5EF4-FFF2-40B4-BE49-F238E27FC236}">
                <a16:creationId xmlns:a16="http://schemas.microsoft.com/office/drawing/2014/main" id="{99EC462B-510E-39A5-7D4E-C8F550137DB2}"/>
              </a:ext>
            </a:extLst>
          </p:cNvPr>
          <p:cNvGraphicFramePr>
            <a:graphicFrameLocks noGrp="1"/>
          </p:cNvGraphicFramePr>
          <p:nvPr>
            <p:ph idx="1"/>
            <p:extLst>
              <p:ext uri="{D42A27DB-BD31-4B8C-83A1-F6EECF244321}">
                <p14:modId xmlns:p14="http://schemas.microsoft.com/office/powerpoint/2010/main" val="1624280404"/>
              </p:ext>
            </p:extLst>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Chart 3">
            <a:extLst>
              <a:ext uri="{FF2B5EF4-FFF2-40B4-BE49-F238E27FC236}">
                <a16:creationId xmlns:a16="http://schemas.microsoft.com/office/drawing/2014/main" id="{12150C48-4582-7C41-920F-D6C00CBCF437}"/>
              </a:ext>
            </a:extLst>
          </p:cNvPr>
          <p:cNvGraphicFramePr/>
          <p:nvPr>
            <p:extLst>
              <p:ext uri="{D42A27DB-BD31-4B8C-83A1-F6EECF244321}">
                <p14:modId xmlns:p14="http://schemas.microsoft.com/office/powerpoint/2010/main" val="236626619"/>
              </p:ext>
            </p:extLst>
          </p:nvPr>
        </p:nvGraphicFramePr>
        <p:xfrm>
          <a:off x="290946" y="3345076"/>
          <a:ext cx="4695920" cy="3064825"/>
        </p:xfrm>
        <a:graphic>
          <a:graphicData uri="http://schemas.openxmlformats.org/drawingml/2006/chart">
            <c:chart xmlns:c="http://schemas.openxmlformats.org/drawingml/2006/chart" xmlns:r="http://schemas.openxmlformats.org/officeDocument/2006/relationships" r:id="rId10"/>
          </a:graphicData>
        </a:graphic>
      </p:graphicFrame>
      <p:pic>
        <p:nvPicPr>
          <p:cNvPr id="55" name="Audio 54">
            <a:hlinkClick r:id="" action="ppaction://media"/>
            <a:extLst>
              <a:ext uri="{FF2B5EF4-FFF2-40B4-BE49-F238E27FC236}">
                <a16:creationId xmlns:a16="http://schemas.microsoft.com/office/drawing/2014/main" id="{88BD788D-A91C-F908-8AA1-702EE80B85D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2733203"/>
      </p:ext>
    </p:extLst>
  </p:cSld>
  <p:clrMapOvr>
    <a:masterClrMapping/>
  </p:clrMapOvr>
  <mc:AlternateContent xmlns:mc="http://schemas.openxmlformats.org/markup-compatibility/2006" xmlns:p14="http://schemas.microsoft.com/office/powerpoint/2010/main">
    <mc:Choice Requires="p14">
      <p:transition spd="slow" p14:dur="2000" advTm="121013"/>
    </mc:Choice>
    <mc:Fallback xmlns="">
      <p:transition spd="slow" advTm="121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31545476-99FF-0551-56CC-5C576020B00E}"/>
              </a:ext>
            </a:extLst>
          </p:cNvPr>
          <p:cNvSpPr>
            <a:spLocks noGrp="1"/>
          </p:cNvSpPr>
          <p:nvPr>
            <p:ph type="title"/>
          </p:nvPr>
        </p:nvSpPr>
        <p:spPr>
          <a:xfrm>
            <a:off x="465876" y="1305754"/>
            <a:ext cx="5512288" cy="724221"/>
          </a:xfrm>
        </p:spPr>
        <p:txBody>
          <a:bodyPr anchor="t">
            <a:normAutofit/>
          </a:bodyPr>
          <a:lstStyle/>
          <a:p>
            <a:r>
              <a:rPr lang="en-US" sz="3000" b="1" i="0" cap="all" dirty="0">
                <a:latin typeface="Times New Roman" panose="02020603050405020304" pitchFamily="18" charset="0"/>
                <a:ea typeface="+mj-lt"/>
                <a:cs typeface="Times New Roman" panose="02020603050405020304" pitchFamily="18" charset="0"/>
              </a:rPr>
              <a:t>Mistakes That we Made:</a:t>
            </a:r>
            <a:endParaRPr lang="en-US" sz="3000" b="1" dirty="0">
              <a:latin typeface="Times New Roman" panose="02020603050405020304" pitchFamily="18" charset="0"/>
              <a:cs typeface="Times New Roman" panose="02020603050405020304" pitchFamily="18" charset="0"/>
            </a:endParaRPr>
          </a:p>
        </p:txBody>
      </p:sp>
      <p:grpSp>
        <p:nvGrpSpPr>
          <p:cNvPr id="11"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2D49B04A-E951-E60F-A8F3-E2EF507C122C}"/>
              </a:ext>
            </a:extLst>
          </p:cNvPr>
          <p:cNvSpPr>
            <a:spLocks noGrp="1"/>
          </p:cNvSpPr>
          <p:nvPr>
            <p:ph idx="1"/>
          </p:nvPr>
        </p:nvSpPr>
        <p:spPr>
          <a:xfrm>
            <a:off x="3509621" y="2394551"/>
            <a:ext cx="4159233" cy="1396237"/>
          </a:xfrm>
        </p:spPr>
        <p:txBody>
          <a:bodyPr vert="horz" lIns="91440" tIns="45720" rIns="91440" bIns="45720" rtlCol="0">
            <a:normAutofit/>
          </a:bodyPr>
          <a:lstStyle/>
          <a:p>
            <a:r>
              <a:rPr lang="en-US" dirty="0">
                <a:latin typeface="Times New Roman" panose="02020603050405020304" pitchFamily="18" charset="0"/>
                <a:ea typeface="+mn-lt"/>
                <a:cs typeface="Times New Roman" panose="02020603050405020304" pitchFamily="18" charset="0"/>
              </a:rPr>
              <a:t>Period 2 Results: 4</a:t>
            </a:r>
            <a:r>
              <a:rPr lang="en-US" baseline="30000" dirty="0">
                <a:latin typeface="Times New Roman" panose="02020603050405020304" pitchFamily="18" charset="0"/>
                <a:ea typeface="+mn-lt"/>
                <a:cs typeface="Times New Roman" panose="02020603050405020304" pitchFamily="18" charset="0"/>
              </a:rPr>
              <a:t>th</a:t>
            </a:r>
            <a:r>
              <a:rPr lang="en-US" dirty="0">
                <a:latin typeface="Times New Roman" panose="02020603050405020304" pitchFamily="18" charset="0"/>
                <a:ea typeface="+mn-lt"/>
                <a:cs typeface="Times New Roman" panose="02020603050405020304" pitchFamily="18" charset="0"/>
              </a:rPr>
              <a:t> Place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mn-lt"/>
                <a:cs typeface="Times New Roman" panose="02020603050405020304" pitchFamily="18" charset="0"/>
              </a:rPr>
              <a:t>Did not submit decisions properly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mn-lt"/>
                <a:cs typeface="Times New Roman" panose="02020603050405020304" pitchFamily="18" charset="0"/>
              </a:rPr>
              <a:t>Resources unqualified to fulfill </a:t>
            </a:r>
            <a:endParaRPr lang="en-US" dirty="0">
              <a:latin typeface="Times New Roman" panose="02020603050405020304" pitchFamily="18" charset="0"/>
              <a:cs typeface="Times New Roman" panose="02020603050405020304" pitchFamily="18" charset="0"/>
            </a:endParaRPr>
          </a:p>
        </p:txBody>
      </p:sp>
      <p:pic>
        <p:nvPicPr>
          <p:cNvPr id="5" name="Picture 4" descr="A group of yellow figures and a red figure on the other side">
            <a:extLst>
              <a:ext uri="{FF2B5EF4-FFF2-40B4-BE49-F238E27FC236}">
                <a16:creationId xmlns:a16="http://schemas.microsoft.com/office/drawing/2014/main" id="{6B84DC18-DA79-7024-B491-C1423B7C2F40}"/>
              </a:ext>
            </a:extLst>
          </p:cNvPr>
          <p:cNvPicPr>
            <a:picLocks noChangeAspect="1"/>
          </p:cNvPicPr>
          <p:nvPr/>
        </p:nvPicPr>
        <p:blipFill rotWithShape="1">
          <a:blip r:embed="rId5"/>
          <a:srcRect t="42108" r="-2" b="8755"/>
          <a:stretch/>
        </p:blipFill>
        <p:spPr>
          <a:xfrm>
            <a:off x="3508388" y="4014216"/>
            <a:ext cx="8683611" cy="2843784"/>
          </a:xfrm>
          <a:prstGeom prst="rect">
            <a:avLst/>
          </a:prstGeom>
        </p:spPr>
      </p:pic>
      <p:pic>
        <p:nvPicPr>
          <p:cNvPr id="28" name="Audio 27">
            <a:hlinkClick r:id="" action="ppaction://media"/>
            <a:extLst>
              <a:ext uri="{FF2B5EF4-FFF2-40B4-BE49-F238E27FC236}">
                <a16:creationId xmlns:a16="http://schemas.microsoft.com/office/drawing/2014/main" id="{18E7E78D-0309-9DC1-1D24-C973EAEC6F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5567754"/>
      </p:ext>
    </p:extLst>
  </p:cSld>
  <p:clrMapOvr>
    <a:masterClrMapping/>
  </p:clrMapOvr>
  <mc:AlternateContent xmlns:mc="http://schemas.openxmlformats.org/markup-compatibility/2006" xmlns:p14="http://schemas.microsoft.com/office/powerpoint/2010/main">
    <mc:Choice Requires="p14">
      <p:transition spd="slow" p14:dur="2000" advTm="36860"/>
    </mc:Choice>
    <mc:Fallback xmlns="">
      <p:transition spd="slow" advTm="36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0D4ED201-F57A-311F-75BD-A2B078DB5FE8}"/>
              </a:ext>
            </a:extLst>
          </p:cNvPr>
          <p:cNvSpPr>
            <a:spLocks noGrp="1"/>
          </p:cNvSpPr>
          <p:nvPr>
            <p:ph type="title"/>
          </p:nvPr>
        </p:nvSpPr>
        <p:spPr>
          <a:xfrm>
            <a:off x="525717" y="787068"/>
            <a:ext cx="4663649" cy="1455091"/>
          </a:xfrm>
        </p:spPr>
        <p:txBody>
          <a:bodyPr vert="horz" lIns="91440" tIns="45720" rIns="91440" bIns="45720" rtlCol="0" anchor="b">
            <a:normAutofit/>
          </a:bodyPr>
          <a:lstStyle/>
          <a:p>
            <a:r>
              <a:rPr lang="en-US" sz="3000" b="1" i="0" dirty="0">
                <a:latin typeface="Times New Roman" panose="02020603050405020304" pitchFamily="18" charset="0"/>
                <a:cs typeface="Times New Roman" panose="02020603050405020304" pitchFamily="18" charset="0"/>
              </a:rPr>
              <a:t>MAKE IT CLEAR</a:t>
            </a:r>
          </a:p>
        </p:txBody>
      </p:sp>
      <p:sp>
        <p:nvSpPr>
          <p:cNvPr id="33" name="Freeform: Shape 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Text Placeholder 3">
            <a:extLst>
              <a:ext uri="{FF2B5EF4-FFF2-40B4-BE49-F238E27FC236}">
                <a16:creationId xmlns:a16="http://schemas.microsoft.com/office/drawing/2014/main" id="{09004AFC-DF69-248E-9D2A-B295330D613D}"/>
              </a:ext>
            </a:extLst>
          </p:cNvPr>
          <p:cNvSpPr>
            <a:spLocks noGrp="1"/>
          </p:cNvSpPr>
          <p:nvPr>
            <p:ph type="body" sz="half" idx="2"/>
          </p:nvPr>
        </p:nvSpPr>
        <p:spPr>
          <a:xfrm>
            <a:off x="525717" y="3025027"/>
            <a:ext cx="5320874" cy="2626803"/>
          </a:xfrm>
        </p:spPr>
        <p:txBody>
          <a:bodyPr vert="horz" lIns="91440" tIns="45720" rIns="91440" bIns="45720" rtlCol="0" anchor="t">
            <a:normAutofit/>
          </a:bodyPr>
          <a:lstStyle/>
          <a:p>
            <a:pPr marL="342900" indent="-342900">
              <a:buChar char="•"/>
            </a:pPr>
            <a:r>
              <a:rPr lang="en-US" dirty="0">
                <a:latin typeface="Times New Roman" panose="02020603050405020304" pitchFamily="18" charset="0"/>
                <a:cs typeface="Times New Roman" panose="02020603050405020304" pitchFamily="18" charset="0"/>
              </a:rPr>
              <a:t>Create and Establish Agenda before meeting.</a:t>
            </a:r>
          </a:p>
          <a:p>
            <a:pPr marL="342900" indent="-342900">
              <a:buChar char="•"/>
            </a:pPr>
            <a:r>
              <a:rPr lang="en-US" dirty="0">
                <a:latin typeface="Times New Roman" panose="02020603050405020304" pitchFamily="18" charset="0"/>
                <a:cs typeface="Times New Roman" panose="02020603050405020304" pitchFamily="18" charset="0"/>
              </a:rPr>
              <a:t>Assign a leader to the meeting.</a:t>
            </a:r>
          </a:p>
          <a:p>
            <a:endParaRPr lang="en-US" dirty="0">
              <a:latin typeface="Times New Roman" panose="02020603050405020304" pitchFamily="18" charset="0"/>
              <a:cs typeface="Times New Roman" panose="02020603050405020304" pitchFamily="18" charset="0"/>
            </a:endParaRPr>
          </a:p>
        </p:txBody>
      </p:sp>
      <p:pic>
        <p:nvPicPr>
          <p:cNvPr id="5" name="Picture 5" descr="Paperboat leadership concept">
            <a:extLst>
              <a:ext uri="{FF2B5EF4-FFF2-40B4-BE49-F238E27FC236}">
                <a16:creationId xmlns:a16="http://schemas.microsoft.com/office/drawing/2014/main" id="{7840C87D-6A79-C277-EFAD-94028F5153CE}"/>
              </a:ext>
            </a:extLst>
          </p:cNvPr>
          <p:cNvPicPr>
            <a:picLocks noGrp="1" noChangeAspect="1"/>
          </p:cNvPicPr>
          <p:nvPr>
            <p:ph type="pic" idx="1"/>
          </p:nvPr>
        </p:nvPicPr>
        <p:blipFill rotWithShape="1">
          <a:blip r:embed="rId5"/>
          <a:srcRect l="12932" r="12932"/>
          <a:stretch/>
        </p:blipFill>
        <p:spPr>
          <a:xfrm>
            <a:off x="8242248" y="2477895"/>
            <a:ext cx="3223300" cy="2899592"/>
          </a:xfrm>
          <a:prstGeom prst="rect">
            <a:avLst/>
          </a:prstGeom>
        </p:spPr>
      </p:pic>
      <p:sp>
        <p:nvSpPr>
          <p:cNvPr id="43" name="Freeform: Shape 4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6" name="Freeform: Shape 4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Audio 63">
            <a:hlinkClick r:id="" action="ppaction://media"/>
            <a:extLst>
              <a:ext uri="{FF2B5EF4-FFF2-40B4-BE49-F238E27FC236}">
                <a16:creationId xmlns:a16="http://schemas.microsoft.com/office/drawing/2014/main" id="{EBA6727C-976F-8360-3354-6CB6031217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517495"/>
      </p:ext>
    </p:extLst>
  </p:cSld>
  <p:clrMapOvr>
    <a:masterClrMapping/>
  </p:clrMapOvr>
  <mc:AlternateContent xmlns:mc="http://schemas.openxmlformats.org/markup-compatibility/2006" xmlns:p14="http://schemas.microsoft.com/office/powerpoint/2010/main">
    <mc:Choice Requires="p14">
      <p:transition spd="slow" p14:dur="2000" advTm="17080"/>
    </mc:Choice>
    <mc:Fallback xmlns="">
      <p:transition spd="slow" advTm="17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
                </p:tgtEl>
              </p:cMediaNode>
            </p:audio>
          </p:childTnLst>
        </p:cTn>
      </p:par>
    </p:tnLst>
  </p:timing>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BrushVTI">
  <a:themeElements>
    <a:clrScheme name="AnalogousFromRegularSeedRightStep">
      <a:dk1>
        <a:srgbClr val="000000"/>
      </a:dk1>
      <a:lt1>
        <a:srgbClr val="FFFFFF"/>
      </a:lt1>
      <a:dk2>
        <a:srgbClr val="412824"/>
      </a:dk2>
      <a:lt2>
        <a:srgbClr val="E2E8E4"/>
      </a:lt2>
      <a:accent1>
        <a:srgbClr val="DC34AD"/>
      </a:accent1>
      <a:accent2>
        <a:srgbClr val="CA2255"/>
      </a:accent2>
      <a:accent3>
        <a:srgbClr val="DC4734"/>
      </a:accent3>
      <a:accent4>
        <a:srgbClr val="CA7B22"/>
      </a:accent4>
      <a:accent5>
        <a:srgbClr val="AFA829"/>
      </a:accent5>
      <a:accent6>
        <a:srgbClr val="7EB41E"/>
      </a:accent6>
      <a:hlink>
        <a:srgbClr val="31944D"/>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833225d-d987-4e07-9c3b-3dd1544b19a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F78FAF258F3444B45A09CC6DEAC5B3" ma:contentTypeVersion="7" ma:contentTypeDescription="Create a new document." ma:contentTypeScope="" ma:versionID="1a7c706a65f643a127fb6f744964b781">
  <xsd:schema xmlns:xsd="http://www.w3.org/2001/XMLSchema" xmlns:xs="http://www.w3.org/2001/XMLSchema" xmlns:p="http://schemas.microsoft.com/office/2006/metadata/properties" xmlns:ns2="5833225d-d987-4e07-9c3b-3dd1544b19aa" targetNamespace="http://schemas.microsoft.com/office/2006/metadata/properties" ma:root="true" ma:fieldsID="ac19594030be3c3abcdd6529fa2c61c2" ns2:_="">
    <xsd:import namespace="5833225d-d987-4e07-9c3b-3dd1544b19aa"/>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33225d-d987-4e07-9c3b-3dd1544b19a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724139a-a98a-45bc-9227-0bde236d4935"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F41C3-593D-4CD1-88DB-D4FB2A23E4EC}">
  <ds:schemaRefs>
    <ds:schemaRef ds:uri="5833225d-d987-4e07-9c3b-3dd1544b19aa"/>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4892090-10E6-4B6D-9FFF-F71D44A2DE8B}">
  <ds:schemaRefs>
    <ds:schemaRef ds:uri="5833225d-d987-4e07-9c3b-3dd1544b19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8C780C7-9704-4B23-9302-397AB14677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130</TotalTime>
  <Words>1747</Words>
  <Application>Microsoft Office PowerPoint</Application>
  <PresentationFormat>Widescreen</PresentationFormat>
  <Paragraphs>216</Paragraphs>
  <Slides>12</Slides>
  <Notes>11</Notes>
  <HiddenSlides>0</HiddenSlides>
  <MMClips>12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Avenir Next LT Pro</vt:lpstr>
      <vt:lpstr>Avenir Next LT Pro Light</vt:lpstr>
      <vt:lpstr>Calibri</vt:lpstr>
      <vt:lpstr>Century Gothic</vt:lpstr>
      <vt:lpstr>Elephant</vt:lpstr>
      <vt:lpstr>Georgia Pro Semibold</vt:lpstr>
      <vt:lpstr>Times New Roman</vt:lpstr>
      <vt:lpstr>RocaVTI</vt:lpstr>
      <vt:lpstr>BrushVTI</vt:lpstr>
      <vt:lpstr>Sim4Project Simulation – Lessons Learned and Period Analysis</vt:lpstr>
      <vt:lpstr>Agenda</vt:lpstr>
      <vt:lpstr>Overview</vt:lpstr>
      <vt:lpstr>PROJECT STATUS </vt:lpstr>
      <vt:lpstr>Startup phase – Initial problems </vt:lpstr>
      <vt:lpstr>Areas of Sim that we found useful</vt:lpstr>
      <vt:lpstr>Methods used to determine the Resources and Assign Tasks</vt:lpstr>
      <vt:lpstr>Mistakes That we Made:</vt:lpstr>
      <vt:lpstr>MAKE IT CLEAR</vt:lpstr>
      <vt:lpstr>IF WE RESTART..!</vt:lpstr>
      <vt:lpstr>Lessons learned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Achu</dc:creator>
  <cp:lastModifiedBy>Vijayakumaran Nair, Krishna Kumar</cp:lastModifiedBy>
  <cp:revision>5</cp:revision>
  <dcterms:created xsi:type="dcterms:W3CDTF">2022-12-06T18:29:06Z</dcterms:created>
  <dcterms:modified xsi:type="dcterms:W3CDTF">2022-12-11T20:23:05Z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0x010100BFF78FAF258F3444B45A09CC6DEAC5B3</vt:lpwstr>
  </property>
  <property fmtid="{D5CDD505-2E9C-101B-9397-08002B2CF9AE}" pid="3" name="MediaServiceImageTags">
    <vt:lpwstr/>
  </property>
</Properties>
</file>